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 మహిమంతయు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 Mahimanthayu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 మహిమంతయు – యేసుకే చెల్లించెదము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 Mahimanthayu – Yesuke Chellinchedamu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దూతలారా స్తుతియించుడి – దూత సైన్యమా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సూర్యచంద్రుల్లారా స్తుతియించుడి – నక్షత్రములారా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Doothalaaraa Sthuthiyinchudi – Dootha Sainyamaa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Sooryachandrullaaraa Sthuthiyinchudi – Nakshathramulaaraa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పరమాకాశమా స్తుతియించుడి – అకాశమండలమా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జలమా స్తుతియించుడి – భూమియు సమస్తమ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Paramaakaashamaa Sthuthiyinchudi – Akaashamandalamaa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Jalamaa Sthuthiyinchudi – Bhoomiyu Samasthama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వడగండ్లారా స్తుతియించుడి – హిమము తుఫాను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 గుట్టలారా స్తుతియించుడి వృక్షము పక్షులారా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Vadagandlaaraa Sthuthiyinchudi – Himamu Thuphaanu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 Guttalaaraa Sthuthiyinchudi Vrukshamu Pakshulaaraa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యవ్వనులు కన్యలు స్తుతియించుడి – పిన్నలు పెద్దలు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వృద్ధులు బాలురు స్తుతియించుడి – నిత్యయేసు నామము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Yavvanulu Kanyalu Sthuthiyinchudi – Pinnalu Peddalu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Vruddhulu Baaluru Sthuthiyinchudi – NithyaYesu Naamamu Sthuthiyinchudi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2026-08-24T10:17:32Z</dcterms:created>
  <dcterms:modified xsi:type="dcterms:W3CDTF">2026-08-24T10:17:32Z</dcterms:modified>
</cp:coreProperties>
</file>