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 ఈ ఆరాధనను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Sannidhilo Ee Aaraadhananu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 ఈ ఆరాధనను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స్వీకరించుము నా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Sannidhilo Ee Aaraadhananu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Sweekarinchumu Naa Prabhuvaa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హృదయములో నీ ఆత్మ బలమును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నింపుము నాపై యేసయ్యా        ||నీ సన్నిధిలో||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Hrudayamulo Nee Aathma Balamunu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Nimpumu Naapai Yesayyaa           ||Nee Sannidhilo||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ఆవిరివంటి వాడను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మేఘ స్తంభమై నిలిచావు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Aavirivanti Vaadanu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Megha Sthamabhamai Nilichaavu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చల్లని నీ ప్రేమ గాలిని సోకించి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వర్షముగా నను మార్చావు – మార్చావు          ||నీ సన్నిధిలో||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Challani Nee Prema Gaalini Sokinchi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Varshamugaa Nanu Maarchaavu – Maarchaavu          ||Nee Sannidhilo||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మోడులా మిగిలిన నాకై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మ్రానిపై వ్రేళాడి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Modulaa Migilina Naakai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Mraanipai Vrelaadi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రక్తముతో నను ప్రోక్షించి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మరణ శాపం తొలగించావు – తొలగించావు       ||నీ సన్నిధిలో||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Rakthamutho Nanu Prokshinchi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Marana Shaapam Tholaginchaavu – Tholaginchaavu          ||Nee Sannidhilo||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2026-02-25T09:16:48Z</dcterms:created>
  <dcterms:modified xsi:type="dcterms:W3CDTF">2026-02-25T09:16:48Z</dcterms:modified>
</cp:coreProperties>
</file>