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Him, Praise Him, All Ye Little Children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Him, praise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Him, praise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love;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Him, praise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Him, praise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love.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Him, love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Him, love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love;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Him, love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Him, love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love.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Him, thank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Him, thank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love;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Him, thank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Him, thank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love.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 Him, serve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 Him, serve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love;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 Him, serve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 Him, serve Him, all ye little children,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is love, God is love.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2026-09-28T23:58:56Z</dcterms:created>
  <dcterms:modified xsi:type="dcterms:W3CDTF">2026-09-28T23:58:56Z</dcterms:modified>
</cp:coreProperties>
</file>