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 Thou My Vision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 King of Heaven, my victory won,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May I reach Heaven's joys, O bright Heaven's Sun!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Heart of my own heart, whatever befall,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Still be my Vision, O Ruler of all.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 Thou my Vision, O Lord of my heart;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Naught be all else to me, save that Thou art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 my best Thought, by day or by night,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Waking or sleeping, Thy presence my light.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 Thou my Wisdom, and Thou my true Word;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ever with Thee and Thou with me, Lord;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 my great Father, I Thy true son;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 in me dwelling, and I with Thee one.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 Thou my battle Shield, Sword for the fight;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 Thou my Dignity, Thou my Delight;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 my soul's Shelter, Thou my high Tower: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Raise Thou me heavenward, O Power of my power.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Riches I heed not, nor man's empty praise,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 mine Inheritance, now and always: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 and Thou only, first in my heart,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 King of Heaven, my Treasure Thou art.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2026-08-24T07:33:18Z</dcterms:created>
  <dcterms:modified xsi:type="dcterms:W3CDTF">2026-08-24T07:33:18Z</dcterms:modified>
</cp:coreProperties>
</file>