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లేనిచో పాపికాశ్రయమే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Lenicho Paapikaashrayame 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నీ శరణగును - కడకీలోకము వదలెదవు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Nee Sharanagunu - Kadakeelokamu Vadaledavu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లేనిచో పాపికాశ్రయమే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Lenicho Paapikaashrayame Ledu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లోకము నాలుగు దినముల నటనే - నికరము గాదెవరికిని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దారిని తప్పి తిరిగెదవేల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Lokamu Naalugu Dinamula Natane - Nikaramu Gaadevarikini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Daarini Thappi Thirigedavela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ఎరిగితివా నీ గురిని - కడకీలోకము వదలెదవు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Erigithivaa Nee Gurini - Kadakeelokamu Vadaledavu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కూర్చుకొంటివి పాపము నిలలో కాలము వ్యర్థంబాయె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ప్రభువును నీవు మరచిపోతివి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Koorchukontivi Paapamu Nilalo Kaalamu Vyarthambaaye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Prabhuvunu Neevu Marachipothivi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పాడైపోయె నీ రూపం - కడకీలోకము వదలెదవు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Paadaipoye Nee Roopan - Kadakeelokamu Vadaledavu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ప్రభుయేసు సిలువలో వ్రేలాడె - పాపిని రక్షించుటకు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పాట్లుపడె తనరక్తము కార్చె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PrabhuYesu Siluvalo Vrelaade - Paapini Rakshinchutaku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Paatlupade Thanarakthamu Kaarche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పాపపు ముల్లును విరచె - కడకీలోకము వదలెదవు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Paapapu Mullunu Virache - Kadakeelokamu Vadaledavu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ప్రేమతో క్రీస్తు నిన్ను పిలచెను - ప్రియుడా త్వరపడి 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యందు నమ్మికయుంచిన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Prematho Kreesthu Ninnu Pilachenu - Priyudaa Thvarapadi 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Yandu Nammikayunchina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2026-08-11T18:49:34Z</dcterms:created>
  <dcterms:modified xsi:type="dcterms:W3CDTF">2026-08-11T18:49:34Z</dcterms:modified>
</cp:coreProperties>
</file>