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నేడో రేపో నా ప్రియుడేసు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Nedo Repo Naa Priyudesu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నేడో రేపో నా ప్రియుడేసు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మేఘాలమీద ఏతెంచును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Nedo Repo Naa Priyudesu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Meghaalameeda Ethenchunu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మహిమాన్వితుడై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మహీ స్థలమునకు ఏతెంచును            ||నేడో రేపో||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Mahimaanvithudai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Mahee Sthalamunaku Ethenchunu         ||Nedo Repo||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కమ్మును సూర్యుని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చంద్రుడు తన కాంతినీయడు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Kammunu Suryuni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Chandrudu Thana Kaanthineeyadu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నక్షత్రములు రాలిపోవును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శక్తులు కదిలిపోవును (2)         ||నేడో రేపో||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Nakshathramulu Raalipovunu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Shakthulu Kadilipovunu (2)     ||Nedo Repo||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కడబూర స్వరము ధ్వనియించగా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 స్వరము వినిపించగా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Kadaboora Swaramu Dhvaniyinchagaa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Priyuni Swaramu Vinipinchagaa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వడివడిగ ప్రభు చెంతకు చేరెద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ప్రియమార ప్రభుయేసుని గాంచెద (2)       ||నేడో రేపో||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Vadivadiga Prabhu Chenthaku Cheredaa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Priyamaara Prabhuyesuni Gaancheda (2)    ||Nedo Repo||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ప్రియుడేసుని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రోదనలుండవు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Priyudesuni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Rodanalundavu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స్తుతిగానాలతో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ఆనందమానందమే (2)               ||నేడో రేపో||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Sthuthigaanaalatho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Aanandamaanandame (2)     ||Nedo Repo||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2026-02-25T09:21:09Z</dcterms:created>
  <dcterms:modified xsi:type="dcterms:W3CDTF">2026-02-25T09:21:09Z</dcterms:modified>
</cp:coreProperties>
</file>