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గాఢాంధకారములో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Gaadaandhakaaramulo Ne Nadachina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గాఢాంధకారములో నే నడచిన వేళలో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కంటి పాపవలె నన్ను కునుకక కాపాడును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Gaadaandhakaaramulo Ne Nadachina Velalo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Kanti Paapavale Nannu Kunukaka Kaapaadunu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ప్రభువైన యేసునకు జీవితమంతా పాడెదన్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జడియను బెదరను – నా యేసు నాకుండగా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Prabhuvaina Yesunaku Jeevithamanthaa Paadedan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Jadiyanu Bedaranu – Naa Yesu Naakundagaa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అలలతో కొట్టబడిన – నా నావలో నేనుండగా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 యేసు కృప నన్ను విడువక కాపాడును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Alalatho Kottabadina – Naa Naavalo Nenundagaa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 Yesu Krupa Nannu Viduvaka Kaapadunu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అభయమిచ్చి నన్ను అద్దరికి చేర్చును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జడియను బెదరను – నా యేసు నాకుండగా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Abhayamichchi Nannu Addariki Cherchunu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Jadiyanu Bedaranu – Naa Yesu Naakundagaa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2026-02-25T08:46:16Z</dcterms:created>
  <dcterms:modified xsi:type="dcterms:W3CDTF">2026-02-25T08:46:16Z</dcterms:modified>
</cp:coreProperties>
</file>