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ప్రభూ కాపరి నాకు - వాసిగా స్తుతించెదన్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Prabhoo Kaapari Naaku - Vaasigaa Sthuthinchedan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ప్రభూ కాపరి నాకు - వాసిగా స్తుతించెదన్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Prabhoo Kaapari Naaku - Vaasigaa Sthuthinchedan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గొఱ్ఱెపిల్లను - పోయెదను తన వెంట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Gorrepillanu - Poyedanu Thana Venta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పచ్చిక పట్లకు - మచ్చికతో నడుపున్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స్వచ్ఛ జలముచెంత - నిచ్చును విశ్రాంతి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Pachchika Patlaku - Machchikatho Nadupun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Svachchha Jalamuchentha - Nichchunu Vishraanthi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ముందు ముందు వెళ్లుచు - పొందుగా రక్షించు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మాధుర్య స్వరంబున - తనివి దీర్చును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Mundu Mundu Velluchu - Pondugaa Rakshinchu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Maadhurya Svarambuna - Thanivi Deerchunu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మరణపులోయ ద్వారా - సరిగా నడిపించును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అడవి భయములెల్ల - ఎడబాపి రక్షించున్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Maranapuloya Dvaaraa - Sarigaa Nadipinchunu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Adavi Bhayamulella - Edabaapi Rakshinchun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హత్తి ఒత్తి కట్టి గాయా - లెంతో ఆదరించును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వింతగు ఆయన ప్రేమ సేవలో - సంతోషింతును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Haththi Oththi Katti Gaayaa - Lentho Aadarinchunu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Vinthagu Aayana Prema Sevalo - Santhoshinthunu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శత్రుల ముందాహారం - సంసిద్ధము జేయును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గిన్నె నిండించి - పొర్లి పారజేసి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Shathrula Mundaahaaran - Sansiddhamu Jeyunu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Ginne Nindinchi - Porli Paarajesi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కడిగి కడిగి శుద్ధిచేసి - ఆత్మదానమిచ్చెను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వడిగా ఆయన సాయమున - జయమున వెళ్ళెదను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Kadigi Kadigi Shuddhichesi - Aathmadaanamichchenu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Vadigaa Aayana Saayamuna - Jayamuna Velledanu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2026-08-11T18:47:22Z</dcterms:created>
  <dcterms:modified xsi:type="dcterms:W3CDTF">2026-08-11T18:47:22Z</dcterms:modified>
</cp:coreProperties>
</file>