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సేయరే సోదరులార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Seyare Sodarulaara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దేవుని ప్రేమను -కూర్భ్మితో జూతుముగా ||స్తోత్రము||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వరమ తండ్రితో - ప్రభుయేనునితోం - బరిశుద్భాత్మునితో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Devuni Premanu -Koorbhmitho Joothumugaa ||Sthothramu||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Varama Thandritho - Prabhuyenunithon - Barishudbhaathmunitho =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స్థిరముగనుందుము - మరి దూతలతోం - బరలోకమునందున్ ||స్తోత్రము||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Sthiramuganundumu - Mari Doothalathon - Baralokamunandun ||Sthothramu||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సేయరే - సోదరులార మన - యాత్మలతో దండ్రిన్ = ధాత్రిని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పర - మాత్ముని వాక్కులు - స్తోత్రములోం గలిపి ||స్తోత్రము||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Seyare - Sodarulaara Mana - Yaathmalatho Dandrin = Dhaathrini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Para - Maathmuni Vaakkulu - Sthothramulon Galipi ||Sthothramu||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ఆచ్చట (ప్రేమల - కిదియే కడవరి - వచ్చియున్న = అచ్చట మన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Aachchata (Premala - Kidiye Kadavari - Vachchiyunna = Achchata Mana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 - గలిసికొని - యానందింతుముగా ||స్తోత్రము||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 - Galisikoni - Yaanandinthumugaa ||Sthothramu||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460 విశేష సమయములు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ఎక్కువ (ప్రేమలు - స్తోత్రము - లక్మడ మన మంత = మిక్కిలి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460 Vishesha Samayamulu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Ekkuva (Premalu - Sthothramu - Lakmada Mana Mantha = Mikkili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డు - దేవుని కిడుదుము - ఒక్క మనసుతోను ||స్తోత్రము||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కన్నీ రుండదు - చావు కష్టము - లెన్నటి కుండవుగా = కన్నను మన శృం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- Devuni Kidudumu - Okka Manasuthonu ||Sthothramu||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Kannee Rundadu - Chaavu Kashtamu - Lennati Kundavugaa = Kannanu Mana Shrun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గారపు (బ్రతుకు - లెన్నందరము గాదె ||స్తోత్రము||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వాగును వీణెలు - సాగును పాటలు - సతతముగా నచట = రాగము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Gaarapu (Brathuku - Lennandaramu Gaade ||Sthothramu||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Vaagunu Veenelu - Saagunu Paatalu - Sathathamugaa Nachata = Raagamu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లెంతో - రమ్య మై యుండును -బాగింతన లేము ||స్తోత్రము||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మరల నిచటం గూ - డుదుమో లేదో - మన మందరము = త్వరలో 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Lentho - Ramya Mai Yundunu -Baaginthana Lemu ||Sthothramu||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Marala Nichatan Goo - Dudumo Ledo - Mana Mandaramu = Thvaralo Muna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 - లోకపు దండ్రి - తోడ నుందు మేమో ||స్తోత్రము||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గొట్టెపిల్ల రక్తము - విలువచ్చట - గొప్పది గాంతుముగా = గురుతరమగు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- Lokapu Dandri - Thoda Nundu Memo ||Sthothramu||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Gottepilla Rakthamu - Viluvachchata - Goppadi Gaanthumugaa = Gurutharamagu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2026-08-11T18:46:00Z</dcterms:created>
  <dcterms:modified xsi:type="dcterms:W3CDTF">2026-08-11T18:46:00Z</dcterms:modified>
</cp:coreProperties>
</file>