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స్తుతింతున్ దేవుని సభలో స్తుతింతున్ హల్లెలూయ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Sthuthinthun Devuni Sabhalo Sthuthinthun Hallelooya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స్తుతింతున్ దేవుని సభలో (2) స్తుతింతున్ హల్లెలూయ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Sthuthinthun Devuni Sabhalo (2) Sthuthinthun Hallelooya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యథార్థవంతుల సంఘములో (2) హృదయపూర్తిగా స్తుతింతున్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స్తుతింతున్ హల్లెలూయ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Yathaarthavanthula Sangghamulo (2) Hrudayapoorthigaa Sthuthinthun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Sthuthinthun Hallelooya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క్రియలను దేవా ఆశించువారు - నీ యొద్ద విచారించెదరు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స్తుతింతున్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Kriyalanu Devaa Aashinchuvaaru - Nee Yodda Vichaarinchedaru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Sthuthinthun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దేవా నీ పనులు - ప్రభాము గలవి - నీ నీతి సదా నిలుచును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స్తుతింతున్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Devaa Nee Panulu - Prabhaamu Galavi - Nee Neethi Sadaa Niluchunu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Sthuthinthun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యెహోవా అద్భుత కార్యములకు - జ్ఞాపక సూచన నుంచెను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స్తుతింతున్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Yehovaa Adbhutha Kaaryamulaku - Gnaapaka Soochana Nunchenu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Sthuthinthun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దయతో నిండిన దేవుడెహోవా - దాక్షిణ్య పూర్ణుడెహోవా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స్తుతింతున్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Dayatho Nindina Devudehovaa - Daakshinya Poornudehovaa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Sthuthinthun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భక్తి తనయందు గల్గిన వారికి - భోజనము నిచ్చి 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స్తుతింతున్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Bhakthi Thanayandu Galgina Vaariki - Bhojanamu Nichchi 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Sthuthinthun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యెహోవా చేసిన నిబంధనను - యెప్పుడు జ్ఞప్తి నుంచుకొనును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స్తుతింతున్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Yehovaa Chesina Nibandhananu - Yeppudu Gnapthi Nunchukonunu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Sthuthinthun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2026-08-11T18:47:44Z</dcterms:created>
  <dcterms:modified xsi:type="dcterms:W3CDTF">2026-08-11T18:47:44Z</dcterms:modified>
</cp:coreProperties>
</file>