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Sought The Lord and Afterward  I Knew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sought the Lord, and afterward I knew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moved my soul to seek Him, seeking me.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not I that found, O Savior true,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No, I was found of Thee.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didst reach forth Thy hand and mine enfold,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walked and sank not on the storm-vexed sea.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‘Twas not so much that I on Thee took hold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Thou, dear Lord, on 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find, I walk, I love, but, oh, the whole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love is but my answer, Lord, to Thee!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Thou wert long beforehand with my soul,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Thou lovedst 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2026-08-24T07:34:15Z</dcterms:created>
  <dcterms:modified xsi:type="dcterms:W3CDTF">2026-08-24T07:34:15Z</dcterms:modified>
</cp:coreProperties>
</file>