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అంటరాని వాడవంటు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Antaraani Vaadavantu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కనికరము చూసి – కన్నీటితో తడిసిపోయాను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యేసు.. యేసు.. యేసు నీకెంత జాలి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Kanikaramu Choosi – Kanneetitho Thadisipoyaanu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Yesu.. Yesu Neekentha Jaali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చాలు.. చాలు.. చాలు నీ దయయే చాలు      ||అంటరాని||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Chaalu.. Chaalu.. Chaalu Nee Dayaye Chaalu       ||Antaraani||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తాకావు నీ చేతులను చాపి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కుష్టు రోగము నా దేహము పైన ఉండగనే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Thaakaavu Nee Chethulanu Chaapi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Kushtu Rogamu Naa Dehamu Paina Undagane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గుండె లోపల మండుచున్న కోరికను చూసి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ముట్టుకున్నావు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Gunde Lopala Manduchunna Korikanu Choosi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Muttukunnaavu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స్పర్శకొరకే కదా నే తపియించి పోయాను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యేసు.. యేసు.. యేసు నీలా ఉందురెవరు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Sparsha Korake Kadaa Ne Thapiyinchi Poyaanu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Yesu.. Yesu Neelaa Undurevaru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చాలు.. చాలు.. చాలు నీ స్పర్శ చాలు      ||అంటరాని||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Chaalu.. Chaalu.. Chaalu Nee Sparsha Chaalu       ||Antaraani||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స్వస్థపరిచావు శుద్దునిగా చేసావు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మురికి కూపము నుండి నన్ను లేవనెత్తావు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Swasthaparichaavu Shuddhunigaa Chesaavu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Muriki Koopamu Nundi Nannu Levanetthaavu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తలను పైకెత్తుకొని బ్రతికే తరుణమిచ్చావు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బ్రతుకు నిచ్చావు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Thalanu Paiketthukoni Brathike Tharunamichchaavu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Brathuku Nichchaavu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ఆశ్రయించి నిరాశచెందు నరులు ఎవ్వరు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యేసు.. యేసు.. యేసు దండములు నీకు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Aashrayinchi Niraasha Chendu Narulu Evvaru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Yesu.. Yesu Dandamulu Neeku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చాలు.. చాలు.. నాకింక నీవే చాలు      ||అంటరాని||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Chaalu.. Chaalu.. Naakinka Neeve Chaalu       ||Antaraani||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అంటరాని వాడవంటు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ఊరు బైటకు త్రోసి వేసిరి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Antaraani Vaadavantu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Ooru Baitaku Throsi Vesiri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దేహమంతా కుళ్లిపోయి – దుర్వాసనతో నిండిపోయే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 వారు కానరాక – భుజము తట్టే వారు లేక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Dehamanthaa Killupoyi – Durvaasanatho Nindipoye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Ayina Vaaru Kaanaraaka – Bhujamu Thatte Vaaru Leka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 నిండా నిదుర పొక – ఒంటరిగ జీవించలేక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మరణమును బ్రతిమాలుకున్నా…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Nindaa Nidura Poka – Ontariga Jeevinchaleka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Maranamunu Brathimaalunnaa..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మరణమును బ్రతిమాలుకున్నా – అదియు నన్ను ముట్టలేదు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చావలేక బ్రతుకలేక విసికిపోయాను – నేను అలసిపోయాను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Maranamunu Brathimaalunnaa – Adiyu Nannu Muttaledu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Chaavaleka Brathukaleka Visikipoyaanu – Nenu Alasipoyaanu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దరికి చేరాను – నిన్నే నమ్ముకున్నాను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యేసు.. యేసు.. యేసు నా తట్టు తిరగవా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Dariki Cheraanu – Ninne Nammukunnaanu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Yesu.. Yesu Naa Thattu Thiragavaa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యేసు.. యేసు.. యేసు నా గోడు వినవా      ||అంటరాని||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Yesu.. Yesu Naa Godu Vinavaa       ||Antaraani||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నిలిచిపోయావు నా కేక వినగానే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కదలిపోయావు నా స్థితిని చూడగనే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Nilichipoyaavu Naa Keka Vinagaane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Kadalipoyaavu Naa Sthithini Choodagane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కడుపులోని దుఖమును నీ ముఖముపై చూసి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కరిగిపోయాను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Kadupuloni Dukhamunu Nee Mukhamupai Choosi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Karigipoyaanu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2026-02-25T09:09:04Z</dcterms:created>
  <dcterms:modified xsi:type="dcterms:W3CDTF">2026-02-25T09:09:04Z</dcterms:modified>
</cp:coreProperties>
</file>