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సిల్వలో నాకై కార్చెను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Silvalo Naakai Kaarchenu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రోగములను బాపును – యేసు రక్తము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దురాత్మల పారద్రోలును – యేసు రక్తము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Rogamulanu Baapunu – Yesu Rakthamu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Duraathmala Paaradrolunu – Yesu Rakthamu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రక్తము – ప్రభు యేసు రక్తము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శక్తి బలము నిచ్చును – యేసు రక్తము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Rakthamu – Prabhu Yesu Rakthamu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Shakthi Balamu Nichchunu – Yesu Rakthamu (2)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సిల్వలో నాకై కార్చెను – యేసు రక్తము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శిలనైన నన్ను మార్చెను – యేసు రక్తము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Silvalo Naakai Kaarchenu – Yesu Rakthamu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Shilanaina Nannu Maarchenu – Yesu Rakthamu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రక్తము – ప్రభు యేసు రక్తము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అమూల్యమైన రక్తము – యేసు రక్తము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Rakthamu – Prabhu Yesu Rakthamu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Amoolyamaina Rakthamu – Yesu Rakthamu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సమకూర్చు నన్ను తండ్రితో – యేసు రక్తము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సంధి చేసి చేర్చును – యేసు రక్తము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Samakoorchu Nannu Thandritho – Yesu Rakthamu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Sandhi Chesi Cherchunu – Yesu Rakthamu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రక్తము – ప్రభు యేసు రక్తము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ఐక్యపరచును తండ్రితో – యేసు రక్తము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Rakthamu – Prabhu Yesu Rakthamu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Aikyaparachunu Thandritho – Yesu Rakthamu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సమాధాన పరచును – యేసు రక్తము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సమస్యలన్ని తీర్చును – యేసు రక్తము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Samaadhaana Parachunu – Yesu Rakthamu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Samasyalanni Theerchunu – Yesu Rakthamu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రక్తము – ప్రభు యేసు రక్తము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సంపూర్ణ శాంతినిచ్చును – యేసు రక్తము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Rakthamu – Prabhu Yesu Rakthamu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Sampoorna Shaanthinichchunu – Yesu Rakthamu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నీతిమంతులుగ చేయును – యేసు రక్తము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దుర్నీతి నంత బాపును – యేసు రక్తము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Neethimanthuluga Cheyunu – Yesu Rakthamu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Durneethi Nantha Baapunu – Yesu Rakthamu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రక్తము – ప్రభు యేసు రక్తము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నిబంధన నిలుపును రక్తము – యేసు రక్తము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Rakthamu – Prabhu Yesu Rakthamu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Nibandhana Nilupunu Rakthamu – Yesu Rakthamu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2026-02-25T09:20:05Z</dcterms:created>
  <dcterms:modified xsi:type="dcterms:W3CDTF">2026-02-25T09:20:05Z</dcterms:modified>
</cp:coreProperties>
</file>