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నిజముగా మొర పెట్టిన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Nijamugaa Mora Pettina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మహిమ కనపరచుటకు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 చేయక ఊరకుండునా (2)       ||జీవముగల||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Mahima Kanaparachutaku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 Cheyaka Oorakundunaa (2)      ||Jeevamugala||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నిజముగా మొర పెట్టిన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దేవుడాలకించకుండునా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Nijamugaa Mora Pettina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Devudaalakinchakundunaa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సహనముతో కనిపెట్టిన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సమాధానమీయకుండునా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Sahanamutho Kanipettina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Samaadhaanameeyakundunaa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జీవముగల దేవుడు మౌనముగా ఉండునా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పిల్లలకాయన మేలు చేయకుండునా (2) ||నిజముగా||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Jeevamugala Devudu Mounamugaa Undunaa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Pillalakaayana Melu Cheyakundunaa (2)       ||Nijamugaa||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తండ్రినడిగిన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ఈవులీయకుండునా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Thandrinadigina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Eevulueeyakundunaa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కరములెత్తి ప్రార్థించినా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దీవెనలు కురియకుండునా (2)       ||జీవముగల||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Karamuleththi Praarthinchinaa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Deevenalu Kuriyakundunaa (2)        ||Jeevamugala||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 కర్త అయిన ప్రభువుకు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అక్కర తెలియకుండునా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 Kartha Aina Prabhuvuku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Akkara Theliyakundunaa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సరి అయిన సమయానికి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దయచేయక ఊరకుండునా (2)         ||జీవముగల||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Sari Aina Samayaaniki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Dayacheyaka Oorakundunaa (2)       ||Jeevamugala||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సర్వశక్తుడైన ప్రభువుకు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సాధ్యము కానిదుండునా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Shakthudaina Prabhuvuku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Saadhyamu Kaanidundunaa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2026-02-25T09:15:00Z</dcterms:created>
  <dcterms:modified xsi:type="dcterms:W3CDTF">2026-02-25T09:15:00Z</dcterms:modified>
</cp:coreProperties>
</file>