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స్థలము అతి పరిశుద్ధ స్థలము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Sthalamu Athi Parishuddha Sthalamu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సూర్యచంద్రులక్కర లేని స్థలము అది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 చీకటి చొరని శుద్ధ స్థలమది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Sooryachandrulakkara Leni Sthalamu 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 Cheekati Chorani Shuddha Sthalamadi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గొర్రెపిల్ల దీపమై వెలుగునిచ్చు నచట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జయశాలులెల్లరూ సంచరింతురచట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Gorrepilla Deepamai Velugunichchu Nachata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Jayashaalulellaroo Sancharinthurachata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జీవవృక్షఫలములు దొరకునట్టి స్థలమది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జీవనది పారుచుండు నెల్లవేళలా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Jeevavrukshaphalamulu Dorakunatti Sthalamadi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Jeevanadi Paaruchundu Nellavelalaa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నిశేధించ బడినవారు చొరని స్థలమది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నిత్యజీవమొందువారే ప్రవేశింతురందున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Nishedhincha Badinavaaru Chorani Sthalamadi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Nithyajeevamonduvaare Praveshinthuranduna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పండ్రెండు పునాదుల పట్టణము అది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పండ్రెండు ముత్యములతో కట్టబడినది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Pandrendu Punaadula Pattanamu 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Pandrendu Muthyamulatho Kattabadinadi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పండ్రెండు గుమ్మముల ప్రాంగణమది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పాడుచూ ఆరాధింతుమచట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Pandrendu Gummamula Praangganamadi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Paaduchoo Aaraadhinthumachata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స్థలము - అతి పరిశుద్ధ స్థలము (2) దేవాదిదేవుడున్నట్టి  స్థలము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Sthalamu - Athi Parishuddha Sthalamu (2) DevaadiDevudunnatti  Sthalamu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పరిశుద్ధంబైన పరలోకము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Parishuddhambaina Paralokamu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 యేసు వచ్చెను ఆ స్థలమునుండియే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స్థలము లేనివాడుగా ఈ భువిపై నుండెను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 Yesu Vachchenu Aa Sthalamunundiye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Sthalamu Lenivaadugaa Ee Bhuvipai Nundenu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నర్పించెను కలువరి కొండపై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 గర్వమణచను సజీవుడై లేచెను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Narpinchenu Kaluvari Kondapai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 Garvamanachanu Sajeevudai Lechenu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ప్రభుయేసు వెళ్లెనటకు స్థలము సిద్ధపరచను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ఆయనుండు స్థలములో మనముండవలెనని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PrabhuYesu Vellenataku Sthalamu Siddhaparachanu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Aayanundu Sthalamulo Manamundavalenani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శోధన వేదన భాద లేని స్థలమది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స్థలమునకెళ్లుటకు ప్రయాసపడుదమా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Shodhana Vedana Bhaada Leni Sthalamadi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Sthalamunakellutaku Prayaasapadudamaa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అబ్రహాము చూచెను ఆ స్థలమును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మోషే చూచి వచ్చెను దాని వైభవంబును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Abrahaamu Choochenu Aa Sthalamunu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Moshe Choochi Vachchenu Daani Vaibhavambunu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హానోకు ఏలీయాలు వెళ్లిరి అటకు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పౌలు చూచి వచ్చెనా మహిమకర స్థలమును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Haanoku Eleeyaalu Velliri Ataku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Paulu Choochi Vachchenaa Mahimakara Sthalamunu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2026-08-11T18:43:43Z</dcterms:created>
  <dcterms:modified xsi:type="dcterms:W3CDTF">2026-08-11T18:43:43Z</dcterms:modified>
</cp:coreProperties>
</file>