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ప్రభురాజ్యం నిశ్చలమైనది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Prabhuraajyan Nishchalamainadi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ప్రభురాజ్యం నిశ్చలమైనది - శుభప్రదంబు శాశ్వతమైనది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Prabhuraajyan Nishchalamainadi - Shubhapradambu Shaashvathamainadi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పృథివినందు ఉన్న వన్నియు (2)- కదలి గతించి పోవుచున్నవి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గతించదు నీ వాక్యమెప్పుడు - ఖ్యాతిగాను నిలుచునెప్పుడు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Pruthivinandu Unna Vanniyu (2)- Kadali Gathinchi Povuchunnavi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Gathinchadu Nee Vaakyameppudu - Khyaathigaanu Niluchuneppudu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జనాంగములు కదలుచున్నవి - జగమందెల్లను శాంతియేలేదు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ప్రభుని ప్రజలు స్థిరులై యుందురు - విభుని ప్రజలు నిత్యముండెదరు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Janaanggamulu Kadaluchunnavi - Jagamandellanu Shaanthiyeledu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Prabhuni Prajalu Sthirulai Yunduru - Vibhuni Prajalu Nithyamundedaru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భూమి ఆకాశముల్ కదలింపబడును - అంతరించి తరలిపోవున్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ప్రభుని గృహము కదలదెన్నడు - విభుని యిల్లు నిత్యమునిలుచున్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Bhoomi Aakaashamul Kadalimpabadunu - Antharinchi Tharalipovun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Prabhuni Gruhamu Kadaladennadu - Vibhuni Yillu Nithyamuniluchun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ఉదయించునుగ రాజ్య మొకటి - పొడిచేయునుగ అన్యరాజ్యములన్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 రాజ్యం అంతరించదు - ఆ రాజ్యం నిత్యము నిలుచున్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Udayinchunuga Raajya Mokati - Podicheyunuga Anyaraajyamulan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 Raajyan Antharinchadu - Aa Raajyan Nithyamu Niluchun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తన ప్రజలకు రాజ్యము నొసగన్ - ఘనుడగు తండ్రి కోరిక యిదియే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 ప్రేమ చలించనేరదు - ప్రభు ప్రేమ నిలుచు నిరతం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Thana Prajalaku Raajyamu Nosagan - Ghanudagu Thandri Korika Yidiye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 Prema Chalinchaneradu - Prabhu Prema Niluchu Nirathang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2026-08-11T18:51:43Z</dcterms:created>
  <dcterms:modified xsi:type="dcterms:W3CDTF">2026-08-11T18:51:43Z</dcterms:modified>
</cp:coreProperties>
</file>