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how glad and happy when we meet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cold iron shackles on my feet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 oh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 in the morning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die hallelujah by and 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 oh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 in the morning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die hallelujah by and 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 few more weary days and then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 land where joys will never 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 oh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 in the morning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die hallelujah by and 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bright morning when this life is over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that home on Gods celestial shore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away, oh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 in the morning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die hallelujah by and 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shadows of this life have gone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bird from these prison walls I'll fly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away, oh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 in the morning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die hallelujah by and 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fly away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2026-02-25T09:18:24Z</dcterms:created>
  <dcterms:modified xsi:type="dcterms:W3CDTF">2026-02-25T09:18:24Z</dcterms:modified>
</cp:coreProperties>
</file>