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విడువను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Viduvanu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జలములలో దాటునపుడు - జ్వాలలందు నడచునపుడు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బలముగా మీకుతోడై యుండి - నిలిపెదను నా దృష్టి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Jalamulalo Daatunapudu - Jvaalalandu Nadachunapudu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Balamugaa Meekuthodai Yundi - Nilipedanu Naa Drushti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విడువను నేను - అందరు నిన్ను విడచినను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Viduvanu Nenu - Andaru Ninnu Vidachinanu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ఎన్నడు ఎడబాయను నేను -  నిన్ను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Ennadu Edabaayanu Nenu -  Ninnu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పొలములో పనిచేసెడి (2) - దాసులందరికిదే వాగ్దానము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ఆత్మల పంట కోయునపుడు (2) - మీతో నుందును నేను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Polamulo Panichesedi (2) - Daasulandarikide Vaagdaanamu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Aathmala Panta Koyunapudu (2) - Meetho Nundunu Nenu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దుష్టుడు నిరుత్సాహ పరచును - కష్టపడినను ఫలితము లేదని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యిష్టముగా పనిచేయుము నీవు - శ్రేష్ఠుడొసగును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Dushtudu Niruthsaaha Parachunu - Kashtapadinanu Phalithamu 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Yishtamugaa Panicheyumu Neevu - Shreshthudosagunu Jayamu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కాయమునందు విత్తిన నీవు - క్షయమను పంటను కోతువు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ఆత్మీయముగా విత్తిన కోతువు - నిత్య జీవపు పంట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Kaayamunandu Viththina Neevu - Kshayamanu Pantanu Kothuvu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Aathmayamugaa Viththina Kothuvu - Nithya Jeevapu Panta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మానవులను లెక్కించకుము - ప్రాణుల ప్రభుకై సంపాదింప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నిను కృంగఁజేయు నిష్మాయేలెప్పుడు - కనుమిస్సాకులో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Maanavulanu Lekkinchakumu - Praanula Prabhukai Sampaadimpa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Ninu Krungganjeyu Nishmaayeleppudu - Kanumissaakulo Jayamu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మనకు మాదిరి క్రీస్తునుంచెను - తన స్వరూపమునకు మారునట్లు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మనము ప్రభుని పోలునట్లు - ఆత్మ చేయున్ మనలన్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Manaku Maadiri Kreesthununchenu - Thana Svaroopamunaku Maarunatlu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Manamu Prabhuni Polunatlu - Aathma Cheyun Manalan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మనదు స్వార్థము పోవునట్లు - ఆయనతో శ్రమపడుటయే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స్వరూపమేర్పడు మనలో - అగ్నిపరీక్ష 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Manadu Svaarthamu Povunatlu - Aayanatho Shramapadutaye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Svaroopamerpadu Manalo - Agnipareeksha Yandu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2026-08-11T18:37:32Z</dcterms:created>
  <dcterms:modified xsi:type="dcterms:W3CDTF">2026-08-11T18:37:32Z</dcterms:modified>
</cp:coreProperties>
</file>