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విజయులం - ఘన విజయులం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Vijayulan - Ghana Vijayulang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మహా గొప్ప మహిమతో మరల వచ్చెదవు - శత్రువు సేనలు కలవరపడగా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రాజ్యమును భువిపై నిలిపి - మమ్మేలు దేవా యుగా యుగములు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Mahaa Goppa Mahimatho Marala Vachchedavu - Shathruvu Senalu Kalavarapadagaa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Raajyamunu Bhuvipai Nilipi - Mammelu Devaa Yugaa Yugamulu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విజయులం - ఘన విజయులం 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Vijayulan - Ghana Vijayulan 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ప్రభువులో అత్యధిక విజయులం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Prabhuvulo Athyadhika Vijayulan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పరమును వీడి ధరకేతెంచి - మరణించితివి కలువరి సిలువలో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మంతులుగా మము తీర్చితివి (2) నూతన జీవము మాకిచ్చినందున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Paramunu Veedi Dharakethenchi - Maraninchithivi Kaluvari Siluvalo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Manthulugaa Mamu Theerchithivi (2) Noothana Jeevamu Maakichchinanduna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మరణ బలము నుండి విడిపించితివి - మరణ భయములను తొలగించితివి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 గెల్చి తిరిగి లేచితివి - సమాధి నిన్ను గెలువకపోయెను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Marana Balamu Nundi Vidipinchithivi - Marana Bhayamulanu Tholaginchithivi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 Gelchi Thirigi Lechithivi - Samaadhi Ninnu Geluvakapoyenu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శత్రు సైతానును ఓడించి - నీ సంఘమును నిర్మించితివి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పాతాళ ద్వారముల్ నిలువకుండా - నీ సంఘమును కాపాడుచుంటివి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Shathru Saithaanunu Odinchi - Nee Sangghamunu Nirminchithivi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Paathaala Dvaaramul Niluvakundaa - Nee Sangghamunu Kaapaaduchuntivi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గొల్యాతు లెందరో హేళన చేసిరి - బబులోను రాజులు పైపైకి లేచిరి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కనానీయులు కత్తులు దూసిన - యెరూషలేమును కాయుచున్న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Golyaathu Lendaro Helana Chesiri - Babulonu Raajulu Paipaiki Lechiri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Kanaaneeyulu Kaththulu Doosina - Yerooshalemunu Kaayuchunna Devaa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శ్రమయు బాధ హింస యైనను - కరువు వస్త్ర హీనత యైనను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ఉపద్రవమైనను ఖడ్గమైనను - యెడ బాపునా మమ్ము యేసు ప్రేమ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Shramayu Baadha Hinsa Yainanu - Karuvu Vasthra Heenatha Yainanu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Upadravamainanu Khadgamainanu - Yeda Baapunaa Mammu Yesu Prema Nundi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లోకము శరీరము దాడి చేయుచుండగా - లోకమున్ జయించిన విజయశాలివి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లోకస్థులపై విజయము నిచ్చి - విజయ విశ్వాసులుగా చేసిన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Lokamu Shareeramu Daadi Cheyuchundagaa - Lokamun Jayinchina Vijayashaalivi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Lokasthulapai Vijayamu Nichchi - Vijaya Vishvaasulugaa Chesina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2026-08-11T18:52:24Z</dcterms:created>
  <dcterms:modified xsi:type="dcterms:W3CDTF">2026-08-11T18:52:24Z</dcterms:modified>
</cp:coreProperties>
</file>