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నా జీవితాన వర్ణించలేనేసయ్య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నా జీవితాన వర్ణించలేనేసయ్యా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Naa Jeevithaana Varninchalenesayyaa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నా బ్రతుకులోన వివరించలేనేసయ్యా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Naa Brathukulona Vivarinchalenesayyaa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శాశ్వతమైనది అవధులు లేనిది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Shaashvathamainadi Avadhulu Lenidi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అంతము కానిది యేసయ్య ప్రేమ (2)    ||నీ ప్రేమ||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Anthamu Kaanidi Yesayyaa Prema (2) ||Nee Prema||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శాశ్వత ప్రేమతో నను ప్రేమించి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Shaashvatha Prematho Nanu Preminchi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విడువక నా యెడ కృప చూపించి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Viduvaka Naa Yeda Krupa Choopinchi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తూలనాడక త్రోసివేయక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Thoolanaadaka Throsiveyaka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అక్కున చేర్చిన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Akkuna Cherchina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నీలో నిలిచియుండుట నేర్పయ్యా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Neelo Nilichiyunduta Nerpayyaa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నీకై ఎదురు చూచుట నేర్పయ్యా (2)    ||నీ ప్రేమ||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Neekai Eduru Choochuta Nerpayyaa (2) ||Nee Prema||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ఒంటరి పయనములో నా తోడుగా ఉండి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Ontari Payanamulo Naa Thodugaa Undi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కన్నతండ్రిలా నాన్నదరించి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Kanna Thandrilaa Naannadarinchi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చేయి విడువక నన్ను మరవక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Cheyi Viduvaka Nannu Maravaka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చేరదీసిన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Cheradeesina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నీలో నిలిచియుండుట నేర్పయ్యా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Neelo Nilichiyunduta Nerpayyaa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నీకై ఎదురు చూచుట నేర్పయ్యా (2)    ||నీ ప్రేమ||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Neekai Eduru Choochuta Nerpayyaa (2) ||Nee Prema||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2026-10-21T05:31:43Z</dcterms:created>
  <dcterms:modified xsi:type="dcterms:W3CDTF">2026-10-21T05:31:43Z</dcterms:modified>
</cp:coreProperties>
</file>