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పరిశుద్ధులై యుండుడి దైవ చిత్తమున పెరుగుడి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Parishuddhalai Yundudi Daiva Chiththamuna Perugudi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ఇలను దేహమాత్మలందు - కల్మషంబు కానరాదు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తెలుపగు తేటైన మచ్చలు - సిలువరక్తమున - పరిశుద్ధత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Ilanu Dehamaathmalandu - Kalmashambu Kaanaraadu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Thelupagu Thetaina Machchalu - Siluvarakthamuna - Parishuddhatha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పరిశుద్ధులై యుండుడి దైవ చిత్తమున పెరుగుడి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Parishuddhalai Yundudi Daiva Chiththamuna Perugudi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యథార్దులై యుండుడి - పరిశుద్ధులై యుండుడి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Yathaardulai Yundudi - Parishuddhalai Yundudi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నడతలలో - వస్త్రములలో - ఆటంకము లేమియు లేకుండ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అడుగు ప్రశ్న జవాబులలో - విడువకజూపుము - పరిశుద్ధత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Nadathalalo - Vasthramulalo - Aatangkamu Lemiyu Lekunda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Adugu Prashna Javaabulalo - Viduvakajoopumu - Parishuddhatha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పనులలోన ప్రతిస్థలమున - పరిశుద్ధ జీవిత మవసరము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ప్రతిదారిన్ - ప్రతి సమయమున - పనులలో చూపుము - పరిశుద్ధత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Panulalona Prathisthalamuna - Parishuddha Jeevitha Mavasaramu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Prathidaarin - Prathi Samayamuna - Panulalo Choopumu - Parishuddhatha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ప్రేమ ఐక్యత పెరుగజేయున్ శ్రమ దుఃఖముల దూరపరచున్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ప్రియముతో నెల్లరు చేరి - పోరుమాని కోరుము - పరిశుద్ధత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Prema Aikyatha Perugajeyun Shrama Duhkhamula Dooraparachun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Priyamutho Nellaru Cheri - Porumaani Korumu - Parishuddhatha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దేవునిపోలిన జీవముఁజూప - కావలయును పావన జీవం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జీవిత వేషంబు వ్యర్థము - కీడునుబాపును - పరిశుద్ధత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Devunipolina Jeevamunjoopa - Kaavalayunu Paavana Jeevan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Jeevitha Veshambu Vyarthamu - Keedunubaapunu - Parishuddhatha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శుద్ధసాక్ష్యము - భద్రపరచును - ఇద్దరిణిలో సిద్ధపరచున్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శుద్ధమగు - చిత్తంబు కలుగు - నిత్య పవిత్రత నిడు - పరిశుద్ధత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Shuddhasaakshyamu - Bhadraparachunu - Iddarinilo Siddhaparachun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Shuddhamagu - Chiththambu Kalugu - Nithya Pavithratha Nidu - Parishuddhatha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నీతితోడ - జ్యోతియుండిన - లేదు కొఱత లేదు చూడన్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మేదినిపై నిలుచు శేషము - వాదమేమి నికలేదు - పరిశుద్ధత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Neethithoda - Jyothiyundina - Ledu Koratha Ledu Choodan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Medinipai Niluchu Sheshamu - Vaadamemi Nikaledu - Parishuddhatha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2026-08-11T18:50:21Z</dcterms:created>
  <dcterms:modified xsi:type="dcterms:W3CDTF">2026-08-11T18:50:21Z</dcterms:modified>
</cp:coreProperties>
</file>