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Behold the Wondrous Mystery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behold the wondrous mystery: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Lord upon the tree;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stead of ruined sinners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Hangs the Lamb in victory!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price of our redemption;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Father’s plan unfold,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Bringing many sons to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unmeasured, love untold!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behold the wondrous mystery: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Slain by death, the God of life;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no grave could e’er restrain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Lord, He is alive!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foretaste of deliverance;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unwavering our hope: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in power resurrected,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we will be when He comes.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behold the wondrous mystery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dawning of the King,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He, the theme of heaven’s praises,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Robed in frail humanity.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our longing, in our darkness,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the Light of Life has come;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to Christ, Who condescended,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Took on flesh to ransom us!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behold the wondrous mystery: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the perfect Son of Man,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His living, in His suffering,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trace nor stain of sin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true and better Adam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to save the hell-bound man,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Christ, the great and sure fulfillment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law, in Him we stand.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2026-08-24T07:33:32Z</dcterms:created>
  <dcterms:modified xsi:type="dcterms:W3CDTF">2026-08-24T07:33:32Z</dcterms:modified>
</cp:coreProperties>
</file>