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క్షణమైనా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Kshanamainaa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దుష్టులే వచ్చినా – సింహాలై గర్జించినా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నాకేమాత్రం హాని చేయవుగా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Dushtule Vachchinaa – Simhaalai Garjinchinaa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Naakemaathram Haani Cheyavugaa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వెన్నుతట్టి బలపరచిన – చేయిపట్టి నడిపించిన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వేదనలే తొలగించిన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Vennu Thatti Balaparachina – Cheyi Patti Nadipinchina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Vedhanale Tholaginchina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నాధుడా – కాపాడే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నీకే ఓ దేవా…          ||నీవు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Naathudaa – Kaapaade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Neeke O Devaa…              ||Neevu Leni||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క్షణమైనా ఊహించలేను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నేను బ్రతుకలేను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Kshanamainaa Oohinchalenu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Nenu Brathukalenu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కాపరి – నీవే నా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Kaapari Neeve Naa 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జీవితం – నేనే నీకంకితం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గైకొనుమో నన్ను ఓ దేవా…          ||నీవు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Jeevitham Nene Neekankitham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Gaikonumo Nannu O Devaa…              ||Neevu 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శ్రమలెన్నో వచ్చినా – శోధనలే బిగిసినా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ధైర్యపరిచె నీ వాక్యం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Shramalenno Vachchinaa – Shodhanale Bigisinaa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Dhairyapariche Nee Vaakyam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సంద్రాలే పొంగినా – అలలే ఎగసినా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మునగనీయక లేవనెత్తిన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Sandraale Ponginaa – Alale Egasinaa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Munaganeeyaka Levanetthina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కండగా – నాతో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భయమన్నదే నాకు లేదూ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Naakandagaa – Naatho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Bhayamannade Naaku Ledu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నాధుడా – కాపాడే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నీకే ఓ దేవా…          ||నీవు 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Naathudaa – Kaapaade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 Neeke O Devaa…              ||Neevu Leni||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శత్రువులే లేచినా – అగ్ని ఆవరించినా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నన్ను కాల్చజాలవుగా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Sathruvule Lechinaa – Agnilaa Dahinchinaa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Nannu Kaalchajaalavugaa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2026-02-25T09:20:34Z</dcterms:created>
  <dcterms:modified xsi:type="dcterms:W3CDTF">2026-02-25T09:20:34Z</dcterms:modified>
</cp:coreProperties>
</file>