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పూజించెదం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Poojinchedam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పూజించెదం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ఘనపరచెదం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Poojinchedam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Ghanaparachedam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కీర్తనలు పాడి చప్పట్లు కొట్టి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సంతోషముగా ఉండెదం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Keerthanalu Paadi Chappatlu Kotti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Santhoshamugaa Undedam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 (2)        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Hallelooyaa (2)       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జీవమైన యేసు మనకు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 రుచులు మనకు చూపాడు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Jeevamaina Yesu Manaku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Jeevajala Ruchulu Manaku Choopaadu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పాపం తీసాడు – మనశాంతి నిచ్చాడు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Paapam Theesaadu – Manashaanthi Nichchaadu (2)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ఆరిపోయిన దివిటీలు వెలగాలి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అందరూ ఆత్మతో నిండాలి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Aaripoyina Diviteelu Velagaali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Aathmatho Nindaali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జామో ఘడియో – రారాజు రానుండె (2)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Jaamo Ae Ghadiyo – Raaraaju Raanunde (2)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2026-02-25T09:21:24Z</dcterms:created>
  <dcterms:modified xsi:type="dcterms:W3CDTF">2026-02-25T09:21:24Z</dcterms:modified>
</cp:coreProperties>
</file>