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దేవుండు బలే మంచివాండు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Devundu Bale Manchivaandu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దేవుండు బలే మంచివాండు - ధరణిని బాలించువాండు = ఈవుల నిచ్చువా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డు - నెల్లరిని గాచువాండు ||దేవుండు||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Devundu Bale Manchivaandu - Dharanini Baalinchuvaandu = Eevula Nichchuvaa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- Nellarini Gaachuvaandu ||Devundu||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తండ్రి వంటివాండు మనకు - ధరణిని బోషించువాండు = దండ్రి ప్రియుం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డు నందరికిం - దగినవాని నొసగువాండు ||దేవుండు||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Thandri Vantivaandu Manaku - Dharanini Boshinchuvaandu = Dandri Priyun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Nandarikin - Daginavaani Nosaguvaandu ||Devundu||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_అన్నవస్త్రములనే గాక - యన్నింటిని నిచ్చువాండు = మన్ననతోం బ్రోచు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వాడు - మనతో నెప్పుడు మెలంగువాండు ||దేవుండు||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_Annavasthramulane Gaaka - Yannintini Nichchuvaandu = Mannanathon Brochu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Vaadu - Manatho Neppudu Melangguvaandu ||Devundu||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కష్టబాధలందు మనలం - గనికరముతోం గాచువాండు = దుష్టమనసు తీసివేసి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యిష్టముతో నుండువాండు ||దేవుండు||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Kashtabaadhalandu Manalan - Ganikaramuthon Gaachuvaandu = Dushtamanasu Theesivesi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Yishtamutho Nunduvaandu ||Devundu||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)2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)2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2026-08-11T18:45:23Z</dcterms:created>
  <dcterms:modified xsi:type="dcterms:W3CDTF">2026-08-11T18:45:23Z</dcterms:modified>
</cp:coreProperties>
</file>