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Goppavaadu Kreesthu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గొప్పవాడు – క్రీస్తు యేసు – పుట్టినాడు నీ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పాడి – నాట్యము చేసి – ఆరాధింప రారండి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Goppavaadu – Kreesthu Yesu – Puttinaadu Nee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– Naatyamu Chesi – Aaraadhimpa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ప్రేమామయుడు మహిమాన్వితుడు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ఉన్నవాడు అనువాడు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Premaamayudu Mahimaanvithudu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Unnavaadu Anuvaadu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 నిత్యం యేసుకు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క్రిస్మస్ మెర్రి క్రిస్మస్            ||గొప్పవాడు||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 Nithyam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          ||Goppavaadu||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ఆశ్చర్యకార్యాలు చేసేవాడు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జీవితం మార్చేవాడు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Aascharyakaaryaalu Chesevaadu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Jeevitham Maarche Vaadu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బాధలన్ని తీర్చేవాడు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జీవితం ఇచ్ఛేవాడు యేసు (2)        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Baadhalanni Theerchevaadu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Jeevitham Ichchevaadu Yesu (2)          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రోగాలను స్వస్థపరచునేసు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శాపాలను తీసివేయునేసు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Rogaalanu Swasthaparachunesu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Shaapaalanu Theesiveyunesu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శోకాలను మాన్పివేయునేసు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భాగ్యం నీకు ఇచ్చునేసు (2)        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Shokaalanu Maanpiveyunesu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Bhaagyam Neeku Ichchunesu (2)           ||Mahima||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2026-02-25T08:46:17Z</dcterms:created>
  <dcterms:modified xsi:type="dcterms:W3CDTF">2026-02-25T08:46:17Z</dcterms:modified>
</cp:coreProperties>
</file>