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పునరుత్ధానమాయెను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Punaruthdhaanamaayenu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పునరుత్ధానమాయెను - చావునొంది క్రీ - స్తేను పునరుత్ధానమాయెను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యేసు పునరుత్ధానమాయె - దాసులెల్ల నుతింప వింతగ - భాసురంబుగ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Punaruthdhaanamaayenu - Chaavunondi Kree - Sthenu Punaruthdhaanamaayenu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Yesu Punaruthdhaanamaaye - Daasulella Nuthimpa Vinthaga - Bhaasurambuga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భక్తలన్నర - వాసులుగం దాంజేయు నిప్పుడు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బేధపడి యా సిల్వమాందను - దుష్టాత్మ లాయన - నాదరంబుగం 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Bhakthalannara - Vaasulugan Daanjeyu Nippudu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Bedhapadi Yaa Silvamaandanu - Dushtaathma Laayana - Naadarambugan Batti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మోదను = పాదుకొని ప్రేమన్మతిన్సరి - పంధి జనుల గావుమంచును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సాదరంబుగ వేండె తండ్రిని - శత్రులను రక్షింప నిప్పుడు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Modanu = Paadukoni Premanmathinsari - Pandhi Janula Gaavumanchunu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Saadarambuga Vende Thandrini - Shathrulanu Rakshimpa Nippudu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దుష్టజను లేతెంచుచున్నారు - నన్నుంబట్టి చాలంగ - గష్టపెట్టం దలంచు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కొన్నారు = విష్టపంబున సిల్వమిందను - వేదన క్రూరముగ బెట్టుచు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Dushtajanu Lethenchuchunnaaru - Nannumbatti Chaalangga - Gashtapettan Dalanchu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Konnaaru = Vishtapambuna Silvamindanu - Vedana Krooramuga Bettuchu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భ్రష్టులైనను బాసిమోరంక - పారిపోయెదరంచు నిప్పుడు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ఆమహిన్పరి శుద్ధవంతుండై - జన్మించె దేవుని - నీయందున నీతిమంతుం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Bhrashtulainanu Baasimorangka - Paaripoyedaranchu Nippudu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Aamahinpari Shuddhavanthundai - Janminche Devuni - Neeyanduna Neethimanthun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 = యీ మహిని బోధింప దోష వి - హీనుండైన నిరపరాధిని -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ద్రోహిగ నెంచి యూదులు - చంపి పూడిచిపెట్ట నిప్పుడు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 = Yee Mahini Bodhimpa Dosha Vi - Heenundaina Niraparaadhini - Svaami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Drohiga Nenchi Yoodulu - Champi Poodichipetta Nippudu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2026-08-11T18:38:10Z</dcterms:created>
  <dcterms:modified xsi:type="dcterms:W3CDTF">2026-08-11T18:38:10Z</dcterms:modified>
</cp:coreProperties>
</file>