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తిరు హృదయమా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Thiru Hrudayamaa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తిరు హృదయమా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రక్షించు నా దైవమా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Thiru Hrudayamaa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Rakshinchu Naa Daivamaa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స్నేహితుని వోలె ఆదరించావు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బోధకుడై నన్ను మందలించావు (2)          ||యేసుని||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Snehithuni Vole Aadarinchaavu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Bodhakudai Nannu Mandalinchaavu (2)         ||Yesuni||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కష్టములొ నన్ను నీ రెక్కల దాచావు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దుఃఖంలో నా కన్నీరు తుడిచావు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Kashtamulo Nannu Nee Rekkala Daachaavu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Dukhamulo Naa Kanneeru Thudichaavu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విధమున నిన్ను నే పొగడగలను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ఋణమును నేనెలా తీర్చగలను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Vidhamuna Ninnu Ne Pogadagalanu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Runamunu Nenelaa Theerchagalanu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తండ్రి నా దేవా          ||యేసుని||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Thandri Naa Devaa            ||Yesuni||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కాచి కాపాడే నా మంచి కాపరివి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నాకింక భయమేల నీ అండదండలలో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Kaachi Kaapaade Naa Manchi Kaaparivi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Naakinka Bhayamela Nee Anda Dandalalo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జీవించెద నీ బిడ్డగ ఏ చింత లేక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ఆత్మతో దీవించు నా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Jeevincheda Nee Biddaga Ae Chintha Leka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Aathmatho Deevinchu Naa Yesu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తండ్రి నా దేవా          ||యేసుని||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Thandri Naa Devaa            ||Yesuni||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2026-02-25T09:35:43Z</dcterms:created>
  <dcterms:modified xsi:type="dcterms:W3CDTF">2026-02-25T09:35:43Z</dcterms:modified>
</cp:coreProperties>
</file>