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మనలను ఏర్పరచుకొన్నాడు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Manalanu Erparachukonnaadu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వచ్చుచున్నాడేసు - బహుమానము తోడ ప్రతివాని క్రియకు - వాని జీతమిచ్చుటకు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సిద్ధపడు జీతము - బహుమానము పొంద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Vachchuchunnaadesu - Bahumaanamu Thoda Prathivaani Kriyaku - Vaani Jeethamichchutaku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Siddhapadu Jeethamu - Bahumaanamu Ponda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కాచుకొమ్ము నీ వంతులో నిలిచి యుండుటకు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Kaachukommu Nee Vanthulo Nilichi Yundutaku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మనలను ఏర్పరచుకొన్నాడు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Manalanu Erparachukonnaadu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ధూపంబు వేయుటకు - పరిచర్య చేయుటకు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అలక్ష్యము చేయకుమా - దేవుని సేవను అశ్రద్ధ చేయకుమా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Dhoopambu Veyutaku - Paricharya Cheyutaku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Alakshyamu Cheyakumaa - Devuni Sevanu Ashraddha Cheyakumaa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యెరూషలేము ఎడారియాయెను - యూదా దేశము దిగంబరియాయెను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ద్రాక్షావనములు పాడైపోయెను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Yerooshalemu Edaariyaayenu - Yoodaa Deshamu Digambariyaayenu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Draakshaavanamulu Paadaipoyenu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అయినను దేవుడు కృప చూపుచుండగా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Ayinanu Devudu Krupa Choopuchundagaa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విధేయులైయుండుడి క్రీస్తు దాసులారా - దేవుని చిత్తమును యిలలో జరిగించుచు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చేయుడి ప్రభువుకు - యింపైన సేవ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Vidheyulaiyundudi Kreesthu Daasulaaraa - Devuni Chiththamunu Yilalo Jariginchuchu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Cheyudi Prabhuvuku - Yimpaina Seva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భయముతో వణకుతో ప్రియుడైన యేసుకు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Bhayamutho Vanakutho Priyudaina Yesuku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ప్రతిష్ఠించుకొనుడి - మిమ్ము ఓ యాజకులారా - అపోస్తులులు - ప్రవక్తలు - ఓ పెద్దలారా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బాగుచేసికొనుడి - మీ బలిపీఠంబులను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Prathishthinchukonudi - Mimmu O Yaajakulaaraa - Aposthululu - Pravakthalu - O Peddalaaraa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Baaguchesikonudi - Mee Balipeethambulanu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తరుణమిచ్చి యుండగా - తప్పుదిద్దుకొందమా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Tharunamichchi Yundagaa - Thappudiddukondamaa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2026-08-11T18:52:19Z</dcterms:created>
  <dcterms:modified xsi:type="dcterms:W3CDTF">2026-08-11T18:52:19Z</dcterms:modified>
</cp:coreProperties>
</file>