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సహోదరులు ఐక్యత కలిగి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Sahodarulu Aikyatha Kaligi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వేయబడిన యేసు రక్షణ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స్వస్థతలు దీవెనలు అద్భుతములు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Veuabadina Yesu Rakshana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Swasthathalu Deevenalu Adbhuthamulu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క్షయమైన వాటి కొరకు – అక్షయుడగు ప్రభును వదిలి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అపహసించిరి… సువార్త సేవను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Kshayamaina Vaati Koraku – Akshayudagu Prabhunu Vadili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Apahasinchiri… Suvaartha Sevanu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పరిశుద్ధాత్ముడు పరిహాసమొందెను – (2)     ||సహోదరులు||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Parishuddhaathmudu Parihaasamondenu – (2)       ||Sahodarulu||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తల మీద పోయబడి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అహరోను గడ్డము మీదుగా కారినా…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Thala Meeda Poyabadi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Aharonu Gaddamu Meedugaa Kaarinaa…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సహోదరులు ఐక్యత కలిగి నివసించుట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మేలు – ఎంత మనోహరము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Sahodarulu Aikyatha Kaligi Nivasinchuta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Melu – Entha Manoharamu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సహోదరులు ఐక్యత కలిగి నివసించుట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మేలు – ఎంత మనోహరము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Sahodarilu Aikyatha Kaligi Nivasinchuta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Melu – Entha Manoharamu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తల మీద పోయబడి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అహరోను గడ్డము మీదుగా కారినా…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Thala Meeda Poyabadi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Aharonu Gaddamu Meedugaa Kaarinaa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పరిమళము – పరిమళ తైలము – (2)     ||సహోదరులు||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Parimalamu – Parimala Thailamu – (2)       ||Sahodarulu||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సహవాసములో సహోదరులు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మత్సరము ద్వేషము అసూయతో నిండి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 Sahavaasamulo Sahodarulu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Mathsaramu Dweshamu Asooyatho Nindi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వాక్యమును విడచి ఐక్యత లోపించి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తొలగిపోయిరి… ప్రభు కృప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Vaakyamunu Vidachi Aikyatha Lopinchi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Tholagipoyiri… Prabhu Krupa Nundi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సహవాసము పరిహాసమాయెను – (2)     ||సహోదరులు||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Sahavaasamu Parihaasamaayenu – (2)       ||Sahodarulu||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2026-02-25T09:33:03Z</dcterms:created>
  <dcterms:modified xsi:type="dcterms:W3CDTF">2026-02-25T09:33:03Z</dcterms:modified>
</cp:coreProperties>
</file>