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మానవులందరు ఒక్కటేనని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Maanavulandaru Okkatenani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మానవులందరు ఒక్కటేనని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మన దేవుడు ఒక్కడేనని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Maanavulandaru Okkatenani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Mana Devudu Okkadenani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అందురు – వీనుల విందుగా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(మరి) లోకాన జరిగేది మార్పుగా (2)      ||మానవులందరు||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Anduru – Veenula Vindugaa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(Mari) Lokaana Jarigedi Maarpugaa (2)       ||Maanavulandaru||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సిలువకు సాక్షులమందురు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సాక్ష్యములిచ్చినా సాకులు మానరు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Siluvaku Saakshulamanduru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Saakshyamulichchinaa Saakulu Maanaru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ప్రార్ధనకొచ్చినా పాపం మానరు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ప్రభువేల వానిని క్షమియించును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Praardhanakochchinaa Paapam Maanaru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Prabhuvela Vaanini Kshamiyinchunu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వారేల క్షమియింపబడుదురు         ||మానవులందరు||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Vaarela Kshamyimpabaduduru          ||Maanavulandaru||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మార్పులు చెందినా మాటలు మారవు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మనుషులు కలిసినా మనసులు కలువవు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Maarpulu Chendinaa Maatalu Maaravu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Manushulu Kalisinaa Manasulu Jaluvavu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చేతులు కలిపినా హృదయం కలవదు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పైపైకి వందనంబులనుదురు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Chethulu Kalipinaa Hrudayam Kaluvadu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Paipaiki Vandanambulanuduru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వారేల నీతిమంతులవుదురు           ||మానవులందరు||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Vaarela Neethimanthulavuduru          ||Maanavulandaru||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2026-02-25T08:37:10Z</dcterms:created>
  <dcterms:modified xsi:type="dcterms:W3CDTF">2026-02-25T08:37:10Z</dcterms:modified>
</cp:coreProperties>
</file>