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నిన్ను దీవించెదను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Nishchayamuga Ninnu Deevinchedanu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నిన్ను దీవించెదను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Nishchayamuga Ninnu Deevinchedanu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నిన్ను వృద్ధి పొందింతున్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నిన్ను వృద్ధి పొందింతున్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Nishchayamuga Ninnu Vruddhi Pondinthun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Nishchayamuga Ninnu Vruddhi Pondinthun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ప్రత్యక్షమై పలికెనుగ ప్రభువు - సర్వశక్తిగల యెహోవాను నేను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సన్నిధిన్ నిర్దోషిగా నడచిన (2) - నీతో నిబంధన నియమింతును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Prathyakshamai Palikenuga Prabhuvu - Sarvashakthigala Yehovaanu 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Sannidhin Nirdoshigaa Nadachina (2) - Neetho Nibandhana Niyaminthunu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సంతానమును దీవించి - నిన్ను ఫలియింప జేసెదను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నీలో నుండి జనములు వచ్చును - నీతో నిబంధన స్థిరపరతున్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Santhaanamunu Deevinchi - Ninnu Phaliyimpa Jesedanu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Neelo Nundi Janamulu Vachchunu - Neetho Nibandhana Sthiraparathun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యుగయుగములు నీకు దేవుడను - కనాను దేశము నీకొసగెదను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నిత్యస్వాస్థ్యమును నీ కొసగెదను - నీలో మహిమ నే పొందెదను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Yugayugamulu Neeku Devudanu - Kanaanu Deshamu Neekosagedanu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Nithyasvaasthyamunu Nee Kosagedanu - Neelo Mahima Ne Pondedanu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గొప్ప జనముగా జేసెదనిన్ను - నిశ్చయముగా ఆశీర్వదింతున్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నీనామమును గొప్ప జేసెదను - ఆశీర్వాదముగ జేసెదను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Goppa Janamugaa Jesedaninnu - Nishchayamugaa Aasheervadinthun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Neenaamamunu Goppa Jesedanu - Aasheervaadamuga Jesedanu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నిన్నాశీర్వదించువారిని - నేను ఆశీర్వదించెదను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దూషించువారిని నే శపించెదను - నీ ద్వారా దీవింపబడెదరు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Ninnaasheervadinchuvaarini - Nenu Aasheervadinchedanu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Dooshinchuvaarini Ne Shapinchedanu - Nee Dvaaraa Deevimpabadedaru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2026-08-11T18:50:39Z</dcterms:created>
  <dcterms:modified xsi:type="dcterms:W3CDTF">2026-08-11T18:50:39Z</dcterms:modified>
</cp:coreProperties>
</file>