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Psalm 96 (O Sing Unto The Lord)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LORD is great,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greatly to be praised: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to be feared above all gods.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to be feared above all gods.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sing unto the LORD a new song: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unto the LORD, all the earth.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unto the LORD, bless His name;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 forth His salvation from day to day.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Declare His glory among the heathen,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wonders among all people.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LORD is great,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greatly to be praised: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to be feared above all gods.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sing unto the LORD a new song: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unto the LORD, all the earth.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unto the LORD, bless His name;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 forth His salvation from day to day.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Declare His glory among the heathen,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wonders among all people.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2026-08-24T07:36:13Z</dcterms:created>
  <dcterms:modified xsi:type="dcterms:W3CDTF">2026-08-24T07:36:13Z</dcterms:modified>
</cp:coreProperties>
</file>