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ఇద్దరొక్కటిగ మారేటి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Iddarokkatiga Maareti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ఇద్దరొక్కటిగ మారేటి మధురమైన 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చిత్తములో పెనవేసిన నిత్య అనుబంధము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Iddarokkatiga Maareti Madhuramaina Kshanamu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Chitthamulo Penavesina Nithya Anubandhamu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వివాహమన్నది అన్నింట ఘనమైనది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ఆదాము హవ్వలతో మొదలైంది ఆ సందడి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Vivaahamannadi Anninta Ghanamainadi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Aadaamu Havvalatho Modalaindi Aa Sandadi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ఒంటరైన ఆదామును చూసి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జంట కావాలని మది తలచి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Ontaraina Aadaamunu Choosi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Janta Kaavaalani Madi Thalachi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హవ్వను చేసి జతపరచి – ఫలించమని దీవించెను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సృష్టిపైన అధికారముతో – పాలించుమని నియమించెను (2)           ||వివాహమన్నది||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Havvanu Chesi Jathaparachi – Phalinchamani Deevinchenu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Srushtipaina Adhikaaramutho – Paalinchumani Niyaminchenu (2) ||Vivaahamannadi||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 మనసుతో ముందుకు సాగి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వృక్షముకు మార్గము ఎరిగి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 Manasutho Munduku Saagi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Vrukshamuku Maargamu Erigi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 తెలివిని మానుకొని – దైవ వాక్కుపై ఆనుకొని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సాగిపోవాలి ఆ పయనం – దేవుని కొరకై ప్రతి క్షణం (2)           ||వివాహమన్నది||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 Thelivini Maanukoni – Daiva Vaakkupai Aanukoni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Saagipovaali Aa Payanam – Devuni Korakai Prathi Kshanam (2) ||Vivaahamannadi||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భార్య భర్తలు సమానమంటూ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ఒకరి కోసము ఒకరనుకుంటూ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Bhaarya Bharthalu Samaanamantu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Okari Kosamu Okaranukuntu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ప్రేమను పంచాలి – సాక్ష్యములను చాటించాలి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సంతానమును పొందుకొని – తండ్రి రాజ్యముకు చేర్చాలి (2)           ||వివాహమన్నది||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Premanu Panchaali – Saakshyamulanu Chaatinchaali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Santhaanamunu Pondukoni – Thandri Raajyamuku Cherchaali (2) ||Vivaahamannadi||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2026-02-25T08:36:16Z</dcterms:created>
  <dcterms:modified xsi:type="dcterms:W3CDTF">2026-02-25T08:36:16Z</dcterms:modified>
</cp:coreProperties>
</file>