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అర్పణ సమర్పణ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Arpana Samarpana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అర్పణ సమర్పణ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Arpana Samarpana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అర్పణ నీకే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Arpana Neeke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స్తుతి ఆరాధన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Sthuthi Aaraadhana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హృదయ అర్పణ (2)    ||అర్పణ||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Hrudaya Arpana (2) ||Arpana||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కన్నీటితో పాదాలనే కడిగి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Kanneetitho Paadaalane Kadigi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వెంబడించెదను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Vembadinchedanu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హృదయం నీకర్పింతును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Hrudayam Neekarpinthunu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సంపూర్ణంగా సమర్పింతును (2)    ||అర్పణ||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Sampoornangaa Samarpinthunu (2) ||Arpana||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నీ రక్తముతో నా జీవితమును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Nee Rakthamutho Naa Jeevithamunu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శుద్ధీకరించు ప్రభూ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Shuddheekarinchu Prabhoo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కృపచే నే బ్రతికి ఉన్నా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Krupache Ne Brathiki Unnaa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దయతో నే పావనుడను (2)    ||అర్పణ||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Dayatho Ne Paavanudanu (2) ||Arpana||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2026-11-02T06:13:59Z</dcterms:created>
  <dcterms:modified xsi:type="dcterms:W3CDTF">2026-11-02T06:13:59Z</dcterms:modified>
</cp:coreProperties>
</file>