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నడిపించితివి నెమ్మదిగల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Nadipinchithivi Nemmadigala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వెండి బంగారము లన్నియు నీవి దండిగ నిచ్చెదవు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మెండుగ నీదు మేలుల కొరకై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Vendi Banggaaramu Lanniyu Neevi Dandiga Nichchedavu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Menduga Needu Melula Korakai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ఇమ్ముగనడిపించితివి నెమ్మదిగల ఈ స్థలమునకు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Immuganadipinchithivi Nemmadigala Ee Sthalamunaku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ఇమ్ముగనడిపించితివి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Immuganadipinchithivi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కున్నస్థలము ఇరుకనియు నీకు మొరలిడగా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మరియొకస్థలము మాకొసగితివి (2) - నీకృపకై స్తుతులు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Kunnasthalamu Irukaniyu Neeku Moralidagaa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Mariyokasthalamu Maakosagithivi (2) - NeeKrupakai Sthuthulu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బలపరచి మరిధైర్యము నిచ్చి అభయము 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ఇల నీ మందిరమును నిర్మింప - జనులను కూర్చితివి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Balaparachi Maridhairyamu Nichchi Abhayamu 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Ila Nee Mandiramunu Nirmimpa - Janulanu Koorchithivi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ప్రభువా నీకై నిర్మింపబడిన నీ మందిర ఘనత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దేశ నివాసులయందు - భాసిల్ల గోరితిని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Prabhuvaa Neekai Nirmimpabadina Nee Mandira Ghanatha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Desha Nivaasulayandu - Bhaasilla Gorithini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మీ మధ్యలో నాఆత్మ యున్నదని సెలవిచ్చిన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ప్రభువా మాకు తోడైయుండి - పనిజరిగించితివి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Mee Madhyalo NaaAathma Yunnadani Selavichchina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Prabhuvaa Maaku Thodaiyundi - Panijariginchithivi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పుష్కలమై బహుజలమయమైన తావుకు తెచ్చితివి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ఎష్కోలు ద్రాక్షాఫలములుగ - ఫలియింప గోరితివి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Pushkalamai Bahujalamayamaina Thaavuku Thechchithivi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Eshkolu Draakshaaphalamuluga - Phaliyimpa Gorithivi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అన్యజనులు బహు ఆశ్చర్యపడిరి నీ ఘన కార్యముకై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గుర్తించిరిగా నీ అద్భుతములు - దేవా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Anyajanulu Bahu Aashcharyapadiri Nee Ghana Kaaryamukai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Gurthinchirigaa Nee Adbhuthamulu - Devaa Sthothramulu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2026-08-11T18:50:23Z</dcterms:created>
  <dcterms:modified xsi:type="dcterms:W3CDTF">2026-08-11T18:50:23Z</dcterms:modified>
</cp:coreProperties>
</file>