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little flower that opens,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little flower that opens,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little bird that sings,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little bird that sings,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made their glowing colors,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made their glowing colors,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made their tiny wings.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made their tiny wings.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purple-headed mountain,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purple-headed mountain,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river running by,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river running by,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sunset and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sunset and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brightens up the sky.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brightens up the sky.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gave us eyes to see them,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gave us eyes to see them,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lips that we might tell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lips that we might tell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great is God Almighty,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great is God Almighty,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made all things well.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made all things well.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bright and beautiful,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creatures great and small,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things wise and wonderful,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Lord God made them all.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2026-09-28T23:59:07Z</dcterms:created>
  <dcterms:modified xsi:type="dcterms:W3CDTF">2026-09-28T23:59:07Z</dcterms:modified>
</cp:coreProperties>
</file>