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YesuPrabhukai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పౌలు మాదిరి బోలి లేలెండీ - పరలోక రాజ్య - ప్రచారమెల్లను జేయలేలెండీ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పలువిధంబుల (శ్రమలకోర్చి - ప్రభువు శత్రుల నెల్ల మాడ్చి - సిలువ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Paulu Maadiri Boli Lelendee - Paraloka Raajya - Prachaaramellanu Jeyalelendee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Paluvidhambula (Shramalakorchi - Prabhuvu Shathrula Nella Maadchi - Siluva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ధ్వజమును చేతబట్టి - సుస్థిరంబగు సేవ జేయగ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Dhvajamunu Chethabatti - Susthirambagu Seva Jeyaga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యేసుప్రభుకై - సాక్టులెవరెవరో -ఎవ్వరైెవ్వరో యని - యాశతో ప్రభు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వడుగుచున్నాడు = యేసు కొరకై - నిల్చి క్రైస్తవ - యువకులెల్లరు సాక్ష్యమిచ్చుచు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YesuPrabhukai - Saaktulevarevaro -EvvaraiెVvaro Yani - Yaashatho Prabhu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Vaduguchunnaadu = Yesu Korakai - Nilchi Kraisthava - Yuvakulellaru Saakshyamichchuchu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భాసురంబుగ - క్రీస్తు - నెంతో భారతీయులు ప్రస్తుతించరో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Bhaasurambuga - Kreesthu - Nentho Bhaaratheeyulu PraSthuthincharo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దేవదర్శన మొంది లేలెండి - ధనజనులకెల్లను - దైవ (ప్రేమను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దెలుపండీ = పావనుండగు ప్రభుని బోధలు - పాడి రక్షణ మార్గమెల్లను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Devadarshana Mondi Lelendi - Dhanajanulakellanu - Daiva (Premanu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Delupandee = Paavanundagu Prabhuni Bodhalu - Paadi Rakshana Maargamellanu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సావధానముతోడ దెల్చరే - సౌలు మారి పౌలెటాయెనో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Saavadhaanamuthoda Delchare - Saulu Maari Pauletaayeno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రాయబారుల - మంచు నమ్మండి - రారాజు వార్తలు - రేయిబవలును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దెలుప లేలెండీ = పాయకుండగ - యేసు తన విమ - లాత్మ నెప్పుడు 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Raayabaarula - Manchu Nammandi - Raaraaju Vaarthalu - Reyibavalunu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Delupa Lelendee = Paayakundaga - Yesu Thana Vima - Laathma Neppudu Thoda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నుంచును - పాపులెల్లరు - యేసు ప్రభుని - పాదములు సేవించి బ్రతుకగ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Nunchunu - Paapulellaru - Yesu Prabhuni - Paadamulu Sevinchi Brathukaga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థీరులై శుభవార్త జాటండీ - దినదినము వాక్య ప్ర - చారమెల్లను చేయ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లేలెండీ = చేయవలసిన దెల్ల ప్రభువే - చేయు మీతో - నాత్మరూపున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Theerulai Shubhavaartha Jaatandee - Dinadinamu Vaakya Pra - Chaaramellanu Cheya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Lelendee = Cheyavalasina Della Prabhuve - Cheyu Meetho - Naathmaroopuna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మీదను - జయమునిచ్చి - జగతిని దగ వెలుగ జేయగ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Meedanu - Jayamunichchi - Jagathini Daga Veluga Jeyaga ॥Yesu॥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2026-08-11T18:39:47Z</dcterms:created>
  <dcterms:modified xsi:type="dcterms:W3CDTF">2026-08-11T18:39:47Z</dcterms:modified>
</cp:coreProperties>
</file>