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ఎవరో తెలుసా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Evaro Thelusaa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దేవుడు ఎరుగవయ్యా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రాజుగా వస్తాడయ్యా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Devudu Erugavayyaa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Raajugaa Vasthaadayyaa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నమ్మినవారిని చేర్చును పరమున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నమ్మని వారికి నరకమేగా (2)         ||ఎవరో||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Namminavaarini Cherchunu Paramuna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Nammani Vaariki Narakamegaa (2)        ||Evaro||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తరుపున ప్రతినిధినై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ప్రేమకు ప్రతిరూపమై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Tharapuna Prathinidhinai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Premaku Prathi Roopamai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వినయముగా బతిమాలుచున్నాను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నేడే నమ్ముము ప్రభు యేసుని (2)       ||ఎవరో||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Vinayamugaa Bathimaaluchunnaanu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Nede Nammumu Prabhu Yesuni (2)        ||Evaro||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ఎవరో తెలుసా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చెబుతా నేడు వినవయ్యా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Evaro Thelusaa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Chebuthaa Nedu Vinavayyaa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పెడచెవి పెట్టక త్వరపడి వచ్చి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పొందయ్యా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Peda Chevi Pettaka Thvarapadi Vachchi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Pondayyaaa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 దేవుడు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 జన్మతో వచ్చాడయ్యా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Devaadi Devudu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Maanava Janmatho Vachchaadayyaa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మరణించాడు మరి లేచాడు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 పాప విమోచనకై (2)        ||ఎవరో||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Maraninchaadu Mari Lechaadu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 Paapa Vimochanakai (2)        ||Evaro||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ధనవంతుడై యుండి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దరిద్రుడై ఇల పుట్టాడయ్యా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Dhanavanthudai Yundi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Daridrudai Ila Puttaadayya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రూపు రేఖలు కోల్పోయాడు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 పాపవిమోచనకై (2)        ||ఎవరో||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Roopu Rekhalu Kolpoyaadu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 Paapa Vimochanakai (2)        ||Evaro||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రక్షకుడేసయ్యా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కార్చెను రక్తము పాపులకై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Rakshakudesayya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Kaarchenu Rakthamu Paapulakai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దరి చేరిన పాపులనెల్ల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కడుగును తనదు రక్తముతో (2)        ||ఎవరో||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Dari Cherina Paapulanella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Kadugunu Thanadu Rakthamutho (2)        ||Evaro||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2026-02-25T09:18:50Z</dcterms:created>
  <dcterms:modified xsi:type="dcterms:W3CDTF">2026-02-25T09:18:50Z</dcterms:modified>
</cp:coreProperties>
</file>