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I Am an Heir of Heaven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reason cannot comprehend,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doth to thee by grace extend.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grace! Be this in death my comfort;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Despite my fears, 'tis well with me.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my sin in all its greatness,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also him who sets me free.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to naught but joy gives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I am saved by grace, by grace.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I am an heir of heaven: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doubt this, O my trembling heart?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what the Scriptures promise clearly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true and firm in ev'ry part,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also must be truth divine: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a crown of life is mine.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 alone shall I inherit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blissful home beyond the skies.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 count for naught, the Lord incarnate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Hath won for me the heav'nly prize.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 by his death he wrought,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grace alone my pardon bought.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grace! These precious words remember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sorely by thy sins oppressed,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Satan comes to vex thy spirit,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troubled conscience sighs for rest;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2026-08-24T07:33:25Z</dcterms:created>
  <dcterms:modified xsi:type="dcterms:W3CDTF">2026-08-24T07:33:25Z</dcterms:modified>
</cp:coreProperties>
</file>