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స్తోత్యమయ్యా దేవా స్తోత్రము స్తోత్యమయ్యా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Sthothyamayyaa Devaa Sthothramu Sthothyamayyaa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హల్లెలూయా పాటను - నీ ఏట నెక్కువగా పాడన్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దిక్కులవారికి సువార్త ప్రకటింప - గ్రక్కున వరములిమ్ము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Hallelooyaa Paatanu - Nee Eta Nekkuvagaa Paadan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Dikkulavaariki Suvaartha Prakatimpa - Grakkuna Varamulimmu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స్తోత్యమయ్యా దేవా - స్తోత్రము స్తోత్యమయ్యా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Sthothyamayyaa Devaa - Sthothramu Sthothyamayyaa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నేత్రమువలె గత వత్సరము (2) - మిత్రుడా బ్రోచితివి - స్తోత్రము స్తోత్యమయ్యా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Nethramuvale Gatha Vathsaramu (2) - Mithrudaa Brochithivi - Sthothramu Sthothyamayyaa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ఎన్నో గొప్ప కీడులు అ..అ.. (2) మాకు పెన్నుగా కలిగినన్"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అన్నియు మా చెంత చేరకుండునట్లు (2) - మన్నాధిపా బ్రోచితి..1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Enno Goppa Keedulu A..A.. (2) Maaku Pennugaa Kaliginan"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Anniyu Maa Chentha Cherakundunatlu (2) - Mannaadhipaa Brochithi..1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పేరాశ పాపంబుల - నీవు ధారాళముగ మన్నించి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వత్సరమందు పాపమున పడకుండ - నోవత్సా కాపాడుము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Peraasha Paapambula - Neevu Dhaaraalamuga Manninchi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Vathsaramandu Paapamuna Padakunda - Novathsaa Kaapaadumu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ఆనందారంభముతో-నిండు ఆశతో ప్రవేశించి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భూమియందు రక్షకుడుగ జన్మించిన - స్వామి నిన్ను కొల్తుము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Aanandaarambhamutho-Nindu Aashatho Praveshinchi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Bhoomiyandu Rakshakuduga Janminchina - Svaami Ninnu Kolthumu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ఈ క్రొత్త యేడునందు - మా అక్కర మేళ్ళన్నియు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సతతము మాకు దయతోడ తీర్చుమో - వింత యేసు రక్షకా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Ee Kroththa Yedunandu - Maa Akkara Mellanniyu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Sathathamu Maaku Dayathoda Theerchumo - Vintha Yesu Rakshakaa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గద్దియ జీవితము - నీతో ముదముతో సల్పుటకు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నిత్యము యేసును ప్రేమతో వెంబడింప - నన్ను కనికరింపుము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Gaddiya Jeevithamu - Neetho Mudamutho Salputaku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Nithyamu Yesunu Prematho Vembadimpa - Nannu Kanikarimpumu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దేశకీడు తొల్గను - ఇంక దోషములు వీడను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హోసన్నా ఏకంబుగా పాడుటకు - దాసుల కరుణింపుము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Deshakeedu Tholganu - Ingka Doshamulu Veedanu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Hosannaa Ekambugaa Paadutaku - Daasula Karunimpumu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2026-08-11T18:47:13Z</dcterms:created>
  <dcterms:modified xsi:type="dcterms:W3CDTF">2026-08-11T18:47:13Z</dcterms:modified>
</cp:coreProperties>
</file>