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సందియము వీడవే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Sandiyamu Veedave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నిమ్మళము నొందుము - రక్షకుని పలుకు - నమ్ముకొని యుండుము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ఇమ్మహిని బాపులకు నై ప - క్షమ్ము జేసి పరాత్పరుని సము - ఖమ్మునందు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Nimmalamu Nondumu - Rakshakuni Paluku - Nammukoni Yundumu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Immahini Baapulaku Nai Pa - Kshammu Jesi Paraathparuni Samu - Khammunandu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చిత్తమ్ముగాం - కాయమ్ము బలియిడు నీప్రభునిం గని ॥సందియము॥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Chiththammugaan - Kaayammu Baliyidu NeePrabhunin Gani ॥Sandiyamu॥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(ప్రేమ దయా శాంతముల్‌ - కర్తకు భూషా - స్తోమము లవంతముల్‌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మొజ ల్విని యేసునాధ - స్వామి తన రక్తమున బాపము దోమిని న్నకళంకుం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(Prema Dayaa Shaanthamul - Karthaku Bhooshaa - Sthomamu Lavanthamul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Moja Lvini Yesunaadha - Svaami Thana Rakthamuna Baapamu Domini Nnakalangkun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జేయును నీ మదిన్‌ దగ నమ్ముకొన యింక ॥సందియము॥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Jeyunu Nee Madin Daga Nammukona Yingka ॥Sandiyamu॥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సందియము వీడవే - నా మనసా యా - నందమున గూడవే = సందియము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లింకేల నిను సుఖ- మొందం జేసెడు క్రీస్తు రక్తపు - బిందువులు శుభవార్తవాక్యము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Sandiyamu Veedave - Naa Manasaa Yaa - Nandamuna Goodave = Sandiyamu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Lingkela Ninu Sukha- Mondan Jesedu Kreesthu Rakthapu - Binduvulu Shubhavaarthavaakyamu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లందు గని తెలి వొంది బ్రతుకుచు ॥సందియము॥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Landu Gani Theli Vondi Brathukuchu ॥Sandiyamu॥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చింత లిక మానుము - లోకులు దెల్పు - భ్రాంతుల్‌ బడం బోకుము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=ఎంత వింత దురంత పాపము - లంతటను దన రక్తమున గో - రంత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Chintha Lika Maanumu - Lokulu Delpu - Bhraanthul Badan Bokumu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=Entha Vintha Durantha Paapamu - Lanthatanu Dana Rakthamuna Go - Rantha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లేకయె దుడుచు నని సి - ద్ధాంత మగు ప్రభు వాక్యమును విని ॥సందియము॥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Lekaye Duduchu Nani Si - Ddhaantha Magu Prabhu Vaakyamunu Vini ॥Sandiyamu॥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పాపములు వీడుము - నీ విక బశ్చా - త్తాపమున గూడుము = ఏపు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మీరిన యోర్చుతో నొక - పాపి కైన లయంబుయ గోరక - పాపులందబు దిరిగి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Paapamulu Veedumu - Nee Vika Bashchaa - Ththaapamuna Goodumu = Epu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Meerina Yorchutho Noka - Paapi Kaina Layambuya Goraka - Paapulandabu Dirigi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వచ్చెడు - కోపుం గోరెడు కర్త దరి జని ॥|సందియము॥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Vachchedu - Kopun Goredu Kartha Dari Jani ॥|Sandiyamu॥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నేరముల నెంచుకో - యేసుని కరుణా - సారము దలంచుకో = భార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ముల్‌ మోయుచు (్రమన్‌ బడు - వార లందజు నమ్మి నా దరి జేర విశ్రమ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Neramula Nenchuko - Yesuni Karunaa - Saaramu Dalanchuko = Bhaara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 Moyuchu (్Raman Badu - Vaara Landaju Nammi Naa Dari Jera Vishrama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మిత్తునను ప్రభు - సార వాక్కెలు చక్కంగా విని ॥సందియము॥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Miththunanu Prabhu - Saara Vaakkelu Chakkanggaa Vini ॥Sandiyamu॥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2026-08-11T18:44:06Z</dcterms:created>
  <dcterms:modified xsi:type="dcterms:W3CDTF">2026-08-11T18:44:06Z</dcterms:modified>
</cp:coreProperties>
</file>