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నిను కీర్తించుటకు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Ninu Keerthinchutaku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నోటి మాట నా ఊటగ నుంచి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జీవితమునే నీ సాక్షిగ నిలిపి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Noti Maata Naa Ootaga Nunchi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Jeevithamune Nee Saakshiga Nilipi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ఇంతగ నను వాడుకొనుటకు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తగుదునా… నే తగుదునా…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Inthaga Nanu Vaadukonutaku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Thagudunaa… Ne Thagudunaa…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 నను హెచ్చించుటకు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నేనర్హుడనా… నేనర్హుడనా…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 Nanu Hechchinchutaku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Nenarhudanaa… Nenarhudanaa…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ఎంతగ నిను కీర్తించినను – ఏమేమి అర్పించినను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 నే తీర్చగలనా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Enthaga Ninu Keerthinchinanu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Aememi Arpinchinanu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తగిన కానుక నీకు అర్పింపగలనా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 Ne Theerchagalanaa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Thagina Kaanuka Neeku Arpinchagalanaa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నిను కీర్తించుటకు వేనోళ్లు చాలునా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నీకు అర్పించుటకు పొట్టేళ్లు చాలునా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Ninu Keerthinchutaku Venollu Chaalunaa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Neeku Arpinchutaku Potteellu Chaalunaa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ఎంతగ నిను కీర్తించినను – యేమేమి అర్పించినను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 నే తీర్చగలనా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Enthaga Ninu Keerthinchinanu – Aememi Arpinchinanu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 Ne Theerchagalanaa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తగిన కానుక నీకు అర్పించగలనా (2)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Thagina Kaanuka Neeku Arpimpagalanaa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కుడి ఎడమవైపుకు విస్తరింపజేసి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గుడారమునే విశాల పరచి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Kudi Edama Vaipuku Vistharimpajesi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Gudaaramune Vishaala Parachi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ఇంతగ నను హెచ్చించుటకు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తగుదునా… నే తగుదునా…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Inthaga Nanu Hechchinchutaku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Thagudunaa… Ne Thagudunaa…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 నను దీవించుటకు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నేనర్హుడనా… నేనర్హుడనా…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 Nanu Deevinchutaku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Nenarhudanaa… Nenarhudanaa…      ||Prabhuvaa||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2026-02-25T09:16:13Z</dcterms:created>
  <dcterms:modified xsi:type="dcterms:W3CDTF">2026-02-25T09:16:13Z</dcterms:modified>
</cp:coreProperties>
</file>