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దేవునికి మహిమ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Devuniki Mahima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 దేవునికి మహిమ - లేవనెత్తెను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 Devuniki Mahima - Levaneththenu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నన్ను లేవనెత్తెను యేసు - తన చెయ్యిచాచి నన్ను రక్షించెను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Nannu Levaneththenu Yesu - Thana Cheyyichaachi Nannu Rakshinchenu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ఓ దేవునికే మహిమ - యేసుని ప్రేమింతును ఎక్కువగా ప్రేమింతును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O Devunike Mahima - Yesuni Preminthunu Ekkuvagaa Preminthunu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నే నద్దరి యొడ్డున చేరునప్పుడు ఎక్కువగా స్తుతియింతును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 Naddari Yodduna Cherunappudu Ekkuvagaa Sthuthiyinthunu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2026-08-11T18:40:05Z</dcterms:created>
  <dcterms:modified xsi:type="dcterms:W3CDTF">2026-08-11T18:40:05Z</dcterms:modified>
</cp:coreProperties>
</file>