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మహిమ, ఘనత, స్తుతి ప్రభావము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Mahima, Ghanatha, Sthuthi Prabhaavamu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శాశ్వతమైనది నీ మధుర ప్రేమ - జ్ఞానమునకు మించు ప్రేమాస్వరూపీ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కొలువగలేము నీ - ఘనప్రేమను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Shaashvathamainadi Nee Madhura Prema - Gnaanamunaku Minchu Premaasvaroopee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Koluvagalemu Nee - Ghanapremanu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సాటిలేని నీ ప్రేమన్ వివరింపతరమా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ప్రేమతో నింపు మమ్ము మా దేవా - నీ ప్రేమతో నింపు మమ్ము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Saatileni Nee Preman Vivarimpatharamaa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Prematho Nimpu Mammu Maa Devaa - Nee Prematho Nimpu Mammu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ఆర్పగలేము నీ ప్రేమ అగ్నిని - అగాధ సముద్రముల్ జ్వాలామయుడా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మరణమంత బలమైన - నీ ప్రేమ ధాటిని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Aarpagalemu Nee Prema Agnini - Agaadha Samudramul Jvaalaamayudaa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Maranamantha Balamaina - Nee Prema Dhaatini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అగపె ప్రేమను - వివరింప తరమా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అగపే ప్రేమతో నింపు మా దేవా - అగపే ప్రేమతో నింపు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Agape Premanu - Vivarimpa Tharamaa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Agape Prematho Nimpu Maa Devaa - Agape Prematho Nimpu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మహిమ, ఘనత, స్తుతి ప్రభావము - నీకే కలుగును గాక ఆ. ఆ. 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Mahima, Ghanatha, Sthuthi Prabhaavamu - Neeke Kalugunu Gaaka Aa. Aa. 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కలుగును గాక మా దేవా - నీకే కలుగును గాక 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Kalugunu Gaaka Maa Devaa - Neeke Kalugunu Gaaka 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బుద్ధి, జ్ఞాన సర్వ సంపదలు - నీ దానములే జ్ఞాన స్వరూపి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జగమును సౄష్టించి - నిర్వహించు వాడవు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Buddhi, Gnaana Sarva Sampadalu - Nee Daanamule Gnaana Svaroopi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Jagamunu Srooshtinchi - Nirvahinchu Vaadavu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జ్ఞానమును - వివరింపతరమా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జ్ఞానముతో నింపు మమ్ము మాదేవా - నీ జ్ఞానముతో నింపు మమ్ము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Gnaanamunu - Vivarimpatharamaa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Gnaanamutho Nimpu Mammu MaaDevaa - Nee Gnaanamutho Nimpu Mammu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వెండి బంగారు అష్టైశ్వర్యములు - నీ దానములే శ్రీ మంతుడా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శ్రేష్ఠ ఈవులనిచ్చు - జ్యోతీర్మయుడవు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Vendi Banggaaru Ashtaishvaryamulu - Nee Daanamule Shree Manthudaa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Shreshtha Eevulanichchu - Jyotheermayudavu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మహిమైశ్వర్యం - వివరింపతరమా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మహిమైశ్వర్యమిమ్ము మా దేవా - నీ మహిమైశ్వర్యమిమ్ము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Mahimaishvaryan - Vivarimpatharamaa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Mahimaishvaryamimmu Maa Devaa - Nee Mahimaishvaryamimmu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అధిక బలము సంపూర్ణ శక్తి - నీ దానములే యుద్దశూరుడా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కసాద్యమైనది లేదే యెహోవా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Adhika Balamu Sampoorna Shakthi - Nee Daanamule Yuddashoorudaa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Kasaadyamainadi Lede Yehovaa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సర్వశక్తిని - వివరింపతరమా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సర్వశక్తితో నింపు మా దేవా - నీ సర్వశక్తితో నింపు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Sarvashakthini - Vivarimpatharamaa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Sarvashakthitho Nimpu Maa Devaa - Nee Sarvashakthitho Nimpu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2026-08-11T18:48:51Z</dcterms:created>
  <dcterms:modified xsi:type="dcterms:W3CDTF">2026-08-11T18:48:51Z</dcterms:modified>
</cp:coreProperties>
</file>