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చేరి కొల్వుండి క్రీస్తుని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Cheri Kolvundi Kreesthuni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జనుల చెవుడు నోరును - మూంగకు నోరును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గన్నులు గ్రుడ్డికునకిడినాండని ||జేరి||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Janula Chevudu Norunu - Moongaku Norunu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Gannulu Gruddikunakidinaandani ||Jeri||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చేరి కొల్వుండి - క్రీస్తుని పాదములం - జేరి కొల్వుండి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చేరి కొల్వుండి - స్థిరమతితో మీ - నోరు నిండ మది - కోరికం దీరం ||జేరి||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Cheri Kolvundi - Kreesthuni Paadamulam - Jeri Kolvundi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Cheri Kolvundi - Sthiramathitho Mee - Noru Ninda Madi - Korikam Deeram ||Jeri||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ధీరకలితుం డాయన - కారకుం డితండని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యారూఢిగ మనసు - గోరి ప్రియమునం ||జేరి||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Dheerakalithum Daayana - Kaarakum Dithandani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Yaaroodhiga Manasu - Gori Priyamunam ||Jeri||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జనకుని యుగంబును దా నోరిచి - జనులకు మేలు నొసంగు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ఘనునిం ||జేరి||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Janakuni Yugambunu Daa Norichi - Janulaku Melu Nosangu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Ghanunim ||Jeri||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సార చరిత్రోదారుడు - పాతక ధీరుడు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శుద్ధాచారుండితండని ||జేరి||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Saara Charithrodaarudu - Paathaka Dheerudu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Shuddhaachaarundithandani ||Jeri||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దేవుని కొమరుండు - ధీవిస్తారుండు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 కావనుండు క్షేమకరుండని ||జేరి||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Devuni Komarundu - Dheevisthaarundu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 Kaavanundu Kshemakarundani ||Jeri||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యేసుని వారల - దేవుడు మనసున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జేసి తప్పు క్షమ - చేయునుగానం ||జేరి||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Yesuni Vaarala - Devudu Manasuna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Jesi Thappu Kshama - Cheyunugaanam ||Jeri||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మరణము నొందిన - నరులను గృపం గ్రమ్మున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బ్రతికించిన - మహిమోజ్వలునిం ||జేరి||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Maranamu Nondina - Narulanu Grupam Grammuna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Brathikinchina - Mahimojvalunim ||Jeri||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పలు దయ్యంబులం - బారందరిమి రోగుల రక్షించిన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మలినాపహునిం ||జేరి||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Palu Dayyambulam - Baarandarimi Rogula Rakshinchina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Malinaapahunim ||Jeri||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2026-08-11T18:41:51Z</dcterms:created>
  <dcterms:modified xsi:type="dcterms:W3CDTF">2026-08-11T18:41:51Z</dcterms:modified>
</cp:coreProperties>
</file>