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గుడారము క్షేమమని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Gudaaramu Kshemamani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ధాన్యపు పనులు ఇల్లు చేరునట్లు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వయస్సుతో నేను నిన్ను చేరెద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Dhaanyapu Panalu Illu Cherunatlu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Vayassutho Nenu Ninnu Chereda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చేతి పనులన్ని సఫలము చేసి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 నా సొత్తు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Chethi Panulanni Saphalamu Chesi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 Naa Soththu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యాత్రికుడనై పరదేశిగా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నివసించుచుంటిని గుడారాలలో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Yaathrikudanai Paradeshiga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Nivasinchuchuntini Gudaaraalalo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శ్రేష్ఠ పునరుత్తానం పొందుటకై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మరచిపోతిని నా జన్మ భూమిని (2)      ||నా గుడారము||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Sreshta Punaruththaanam Pondutakai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Marachipothini Naa Janma Bhoomini (2)        ||Naa Gudaaramu||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గుడారము క్షేమమని నాకు తెలిపితివి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ఇంటి వస్తువులు లెక్క చూడగా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Gudaaramu Kshemamani Naaku Thelipithivi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Inti Vasthuvulu Lekka Choodagaa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ఏదియు నాకు నష్టముండదు (2)        ||నా గుడారము||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Ediyu Naaku Nashtamundadu (2)         ||Naa Gudaaramu||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కంచె వేసితివి నా చుట్టు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ఘనముగా చెప్పితివి నా విషయమై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Kanche Vesithivi Naa Chuttu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Ghanamugaa Cheppithivi Naa Vishayamai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రాజ్యములు జయించితిని విశ్వాసముతో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 చూపుచుండగా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Raajyamulu Jayinchithini Vishwaasamutho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 Choopuchundagaa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కుటుంబీకులు పచ్చిక 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విస్తారమగును నా సంతానము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Kutumbikulu Pachchika 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Visthaaramagunu Naa Santhaanamu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ఆకు వాడక తన కాలమందున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ఫలమిచ్చుఁ చెట్టు వలె నేనుందును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Aaku Vaadaka Thana Kaalamanduna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Phalamichchu Chettu Vale Nenundunu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పితరులు చూడని వాగ్ధాన ఫలమును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అనుభవించుచుంటిని నీ దయతో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Pitharulu Choodani Vaagdhaana Phalamunu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Anubhavinchuchuntini Nee Dayatho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వీరుడనై నీ ముఖము చూచుచు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శ్రేష్ఠమైన దేశము చేరెదను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Veerudanai Nee Mukhamu Choochuchu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Sreshtamaina Deshamu Cheredanu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2026-02-25T09:26:14Z</dcterms:created>
  <dcterms:modified xsi:type="dcterms:W3CDTF">2026-02-25T09:26:14Z</dcterms:modified>
</cp:coreProperties>
</file>