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తెరువు నీ హృదయ ద్వారంబు నేడే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Theruvu Nee Hrudaya Dvaarambu Nede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తెరువు నీ హృదయ ద్వారంబు నేడే - ప్రభుయేసునందే రక్షణ కలదు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Theruvu Nee Hrudaya Dvaarambu Nede - PrabhuYesunande Rakshana Kaladu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నిర్లక్ష్యముగా జీవించనేల  (2) - వేచియున్నది తీర్పు నీ కొరకై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 కేగుట కాయత్తపడుము - తెరువు నీ హృదయంబును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Nirlakshyamugaa Jeevinchanela  (2) - Vechiyunnadi Theerpu Nee Korakai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Paramuna Keguta Kaayaththapadumu - Theruvu Nee Hrudayambunu 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జన్మంబుతోనే పాపివి నీవు - నీతిమంతుడే లేడు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కామ, క్రోధ, లోభ, మోహ, - పాపపు డాగులివియే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Janmambuthone Paapivi Neevu - Neethimanthude 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Kaama, Krodha, Lobha, Moha, - Paapapu Daaguliviye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ధర్మకర్మల వస్త్రంబు నీవు - కప్పుకొన్న దాగవునీ పాపము కడిగి నీతిగా తీర్చే - ఔషధంబేమి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Dharmakarmala Vasthrambu Neevu - Kappukonna Daagavunee Paapamu Kadigi Neethigaa Theerche - Aushadhambemi Ledu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తెలియదు నీకు నీ మరణ దినము - నిశ్చింతగా నుండెదవా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ఫలితము నరకమే వినుము - విడిపించెడి వారెవ్వరు?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Theliyadu Neeku Nee Marana Dinamu - Nishchinthagaa Nundedavaa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Phalithamu Narakame Vinumu - Vidipinchedi Vaarevvaru?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పాపమువలన నీ జీవితమును - నష్టపరచుకొందువా?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భరింపలేని నరక బాధ - ఏడ్పేగా నీ ఫలితము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Paapamuvalana Nee Jeevithamunu - Nashtaparachukonduvaa?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Bharimpaleni Naraka Baadha - Edpegaa Nee Phalithamu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పాపపు శిక్ష నీదై యుండ - నిన్ను రక్షింపనెంచె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 శ్రమలు భరించెనేసు - నీకై రక్తము కార్చెగా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Paapapu Shiksha Needai Yunda - Ninnu Rakshimpanenche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 Shramalu Bharinchenesu - Neekai Rakthamu Kaarchegaa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ఒప్పుకొనుము నీ పాపములను - అపరాధినంచు వేడు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రక్తమందు కడుగును నిన్ను - రక్షణ నొందెదవు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Oppukonumu Nee Paapamulanu - Aparaadhinanchu Vedu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Rakthamandu Kadugunu Ninnu - Rakshana Nondedavu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2026-08-11T18:44:25Z</dcterms:created>
  <dcterms:modified xsi:type="dcterms:W3CDTF">2026-08-11T18:44:25Z</dcterms:modified>
</cp:coreProperties>
</file>