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మనమందరము – ఉత్సాహగానములతో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దేవ దేవుని – ఆరాధించెదము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Manamandaramu – Utsaahagaanamulatho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Deva Devuni – Aaraadhinchedamu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Aaraadinchedamu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యేసయ్యకే ఈ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పరిశుద్ధుడు మన దేవుడు అతి శ్రేష్టుడు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Yesayyake Ee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Parishudhdhudu Parishudhdhudu Mana Devudu Athi Shreshtudu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రాజులకే రారాజు ఆ ప్రభువునే పూజించెదం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Raajulake Raaraaju Aa Prabhuvune Poojinchedham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Hallelujah Hallelujah Hallelujah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ఆశ్చర్యకరుడు ఆలోచనకర్త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నిత్యుడగు తండ్రి బలవంతుడు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Aascharyakarudu Aalochanakartha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Nithyudagu Thandri Balavanthudu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లోకాన్ని ప్రేమించి తన ప్రాణమునర్పించి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లేచిన పునరుద్ధానుడు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Lokaanni Preminchi Thana Praanamunarpinchi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Lechina Punarudhdhaanudu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మన హృదయాలను ఆయనకు అర్పించి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 సత్యముతోను ఆరాధించెదము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Mana Hrudayaalanu Aayanaku Arpinchi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 Sathyamuthonu Aaraadhinchedamu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యేసయ్యకే ఈ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పరిశుద్ధుడు మన దేవుడు అతి శ్రేష్ఠుడు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Yesayyake Ee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Parishudhdhudu Parishudhdhudu Mana Devudu Athi Shreshtudu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రాజులకే రారాజు ఆ ప్రభువునే పూజించెదం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Raajulake Raaraaju Aa Prabhuvune Poojinchedham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Hallelujah Hallelujah Hallelujah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స్వరూపి సర్వాంతర్యామి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 మంచి కాపరి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Swaroopi Sarvaantharyaami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Sarvaadhikaari Manchi Kaapari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వేలాది సూర్యుల కాంతిని మించిన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గలవాడు మహా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Velaadi Sooryula Kaanthini Minchina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Galavaadu Mahaa Devudu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2026-02-25T09:28:15Z</dcterms:created>
  <dcterms:modified xsi:type="dcterms:W3CDTF">2026-02-25T09:28:15Z</dcterms:modified>
</cp:coreProperties>
</file>