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సంకట దుఃఖములెల్ల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Sankata Dukhamulella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సంకట దుఃఖములెల్ల తీరిపోయెగా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నశింపజేయు దూత నన్ను దాటిపోయెను (2)   ||నా సంకట||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Sankata Dukhamulella Theeripoyegaa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Nashimpajeyu Dootha Nannu Daatipoyenu (2)    ||Naa Sankata||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గొర్రెపిల్ల రక్తము ద్వారా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కలిగియున్న రక్షణలో దాగియుంటిని (2)           ||నా సంకట||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Gorrepilla Rakthamu Dvaaraa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Kaligiyunna Rakshanalo Daagiyuntini (2)        ||Naa Sankata||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ఇంకా నేను ఫరోకు దాసుడను కాను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ఇంకా నేను సీయోను కన్యుడను గాను (2)           ||నా సంకట||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Inkaa Nenu Pharoku Daasudanu Kaanu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Inkaa Nenu Seeyonu Kanyudanu Gaanu (2)        ||Naa Sankata||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మార్చబడు నాడు మారా మధురముగా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పారు జలము బండనుండి త్రాగుచుండును (2)           ||నా సంకట||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Maarchabadu Naadu Maaraa Madhuramugaa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Paaru Jalamu Bandanundi Thraaguchundunu (2)        ||Naa Sankata||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సౌందర్యమయమగు పరమ కానాను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నిత్యమైన స్వాస్థ్యమది మార్పుజెందదు (2)           ||నా సంకట||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Soundaryamayamagu Parama Kaanaanu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Nithyamaina Swaasthyamadi Maarpujendadu (2)        ||Naa Sankata||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పరమానందమే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కానాను జీవితము నా కానందమే (2)           ||నా సంకట||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Paramaanandame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Kaanaanu Jeevithamu Naa Kaanandame (2)        ||Naa Sankata||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దేవుడే ఎడారిలో నాదు ప్రభువు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దేవుడిచ్చు క్రొత్త మన్నా నాకు చాలును (2)           ||నా సంకట||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Devude Edaarilo Naadu Prabhuvu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Devudichchu Kroththa Mannaa Naaku Chaalunu (2)        ||Naa Sankata||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ప్రభువే నా బలము గానము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ప్రభువే నా రక్షణ హల్లెలూయా (2)           ||నా సంకట||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Prabhuve Naa Balamu Gaanamu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Prabhuve Naa Rakshana Hallelooyaa (2)        ||Naa Sankata||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2026-02-25T09:27:43Z</dcterms:created>
  <dcterms:modified xsi:type="dcterms:W3CDTF">2026-02-25T09:27:43Z</dcterms:modified>
</cp:coreProperties>
</file>